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2.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1" r:id="rId2"/>
    <p:sldMasterId id="2147483735" r:id="rId3"/>
    <p:sldMasterId id="2147483788" r:id="rId4"/>
  </p:sldMasterIdLst>
  <p:notesMasterIdLst>
    <p:notesMasterId r:id="rId26"/>
  </p:notesMasterIdLst>
  <p:sldIdLst>
    <p:sldId id="595" r:id="rId5"/>
    <p:sldId id="317" r:id="rId6"/>
    <p:sldId id="347" r:id="rId7"/>
    <p:sldId id="352" r:id="rId8"/>
    <p:sldId id="588" r:id="rId9"/>
    <p:sldId id="589" r:id="rId10"/>
    <p:sldId id="258" r:id="rId11"/>
    <p:sldId id="593" r:id="rId12"/>
    <p:sldId id="594" r:id="rId13"/>
    <p:sldId id="358" r:id="rId14"/>
    <p:sldId id="267" r:id="rId15"/>
    <p:sldId id="581" r:id="rId16"/>
    <p:sldId id="584" r:id="rId17"/>
    <p:sldId id="355" r:id="rId18"/>
    <p:sldId id="582" r:id="rId19"/>
    <p:sldId id="590" r:id="rId20"/>
    <p:sldId id="348" r:id="rId21"/>
    <p:sldId id="349" r:id="rId22"/>
    <p:sldId id="591" r:id="rId23"/>
    <p:sldId id="592" r:id="rId24"/>
    <p:sldId id="257"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d Stutsman" initials="CS" lastIdx="4" clrIdx="0">
    <p:extLst>
      <p:ext uri="{19B8F6BF-5375-455C-9EA6-DF929625EA0E}">
        <p15:presenceInfo xmlns:p15="http://schemas.microsoft.com/office/powerpoint/2012/main" userId="S-1-5-21-2052111302-1645522239-682003330-79252" providerId="AD"/>
      </p:ext>
    </p:extLst>
  </p:cmAuthor>
  <p:cmAuthor id="2" name="Geoff Cochran" initials="GC" lastIdx="2" clrIdx="1">
    <p:extLst>
      <p:ext uri="{19B8F6BF-5375-455C-9EA6-DF929625EA0E}">
        <p15:presenceInfo xmlns:p15="http://schemas.microsoft.com/office/powerpoint/2012/main" userId="Geoff Cochr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4590"/>
    <a:srgbClr val="000000"/>
    <a:srgbClr val="66CCFF"/>
    <a:srgbClr val="48595D"/>
    <a:srgbClr val="B4FEC6"/>
    <a:srgbClr val="FFB3B8"/>
    <a:srgbClr val="005DAA"/>
    <a:srgbClr val="BFBFBF"/>
    <a:srgbClr val="D9C89E"/>
    <a:srgbClr val="C8DE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1F13C4-9D8F-44E5-A0BD-215EE1419886}" v="7" dt="2025-01-14T23:43:23.925"/>
  </p1510:revLst>
</p1510:revInfo>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538" autoAdjust="0"/>
    <p:restoredTop sz="60000" autoAdjust="0"/>
  </p:normalViewPr>
  <p:slideViewPr>
    <p:cSldViewPr snapToGrid="0">
      <p:cViewPr varScale="1">
        <p:scale>
          <a:sx n="84" d="100"/>
          <a:sy n="84" d="100"/>
        </p:scale>
        <p:origin x="1632" y="82"/>
      </p:cViewPr>
      <p:guideLst/>
    </p:cSldViewPr>
  </p:slideViewPr>
  <p:outlineViewPr>
    <p:cViewPr>
      <p:scale>
        <a:sx n="33" d="100"/>
        <a:sy n="33" d="100"/>
      </p:scale>
      <p:origin x="0" y="-2244"/>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vin Pitts" userId="6b5edf5c-12a2-4066-b055-173d6bac9507" providerId="ADAL" clId="{F71F13C4-9D8F-44E5-A0BD-215EE1419886}"/>
    <pc:docChg chg="undo custSel addSld delSld modSld sldOrd">
      <pc:chgData name="Kevin Pitts" userId="6b5edf5c-12a2-4066-b055-173d6bac9507" providerId="ADAL" clId="{F71F13C4-9D8F-44E5-A0BD-215EE1419886}" dt="2025-01-15T19:31:33.735" v="703" actId="47"/>
      <pc:docMkLst>
        <pc:docMk/>
      </pc:docMkLst>
      <pc:sldChg chg="ord">
        <pc:chgData name="Kevin Pitts" userId="6b5edf5c-12a2-4066-b055-173d6bac9507" providerId="ADAL" clId="{F71F13C4-9D8F-44E5-A0BD-215EE1419886}" dt="2025-01-14T23:53:23.739" v="559"/>
        <pc:sldMkLst>
          <pc:docMk/>
          <pc:sldMk cId="2537816788" sldId="267"/>
        </pc:sldMkLst>
      </pc:sldChg>
      <pc:sldChg chg="modSp mod">
        <pc:chgData name="Kevin Pitts" userId="6b5edf5c-12a2-4066-b055-173d6bac9507" providerId="ADAL" clId="{F71F13C4-9D8F-44E5-A0BD-215EE1419886}" dt="2025-01-15T19:26:52.413" v="695" actId="20577"/>
        <pc:sldMkLst>
          <pc:docMk/>
          <pc:sldMk cId="3027372855" sldId="317"/>
        </pc:sldMkLst>
        <pc:spChg chg="mod">
          <ac:chgData name="Kevin Pitts" userId="6b5edf5c-12a2-4066-b055-173d6bac9507" providerId="ADAL" clId="{F71F13C4-9D8F-44E5-A0BD-215EE1419886}" dt="2025-01-15T19:26:52.413" v="695" actId="20577"/>
          <ac:spMkLst>
            <pc:docMk/>
            <pc:sldMk cId="3027372855" sldId="317"/>
            <ac:spMk id="11" creationId="{6A1BD5C4-EE89-41F4-8340-82C72CFB2802}"/>
          </ac:spMkLst>
        </pc:spChg>
      </pc:sldChg>
      <pc:sldChg chg="del">
        <pc:chgData name="Kevin Pitts" userId="6b5edf5c-12a2-4066-b055-173d6bac9507" providerId="ADAL" clId="{F71F13C4-9D8F-44E5-A0BD-215EE1419886}" dt="2025-01-14T23:09:58.864" v="0" actId="2696"/>
        <pc:sldMkLst>
          <pc:docMk/>
          <pc:sldMk cId="2522458242" sldId="318"/>
        </pc:sldMkLst>
      </pc:sldChg>
      <pc:sldChg chg="del">
        <pc:chgData name="Kevin Pitts" userId="6b5edf5c-12a2-4066-b055-173d6bac9507" providerId="ADAL" clId="{F71F13C4-9D8F-44E5-A0BD-215EE1419886}" dt="2025-01-14T23:51:15.750" v="551" actId="47"/>
        <pc:sldMkLst>
          <pc:docMk/>
          <pc:sldMk cId="1262320103" sldId="320"/>
        </pc:sldMkLst>
      </pc:sldChg>
      <pc:sldChg chg="del">
        <pc:chgData name="Kevin Pitts" userId="6b5edf5c-12a2-4066-b055-173d6bac9507" providerId="ADAL" clId="{F71F13C4-9D8F-44E5-A0BD-215EE1419886}" dt="2025-01-14T23:38:45.761" v="417" actId="47"/>
        <pc:sldMkLst>
          <pc:docMk/>
          <pc:sldMk cId="2316179762" sldId="325"/>
        </pc:sldMkLst>
      </pc:sldChg>
      <pc:sldChg chg="del">
        <pc:chgData name="Kevin Pitts" userId="6b5edf5c-12a2-4066-b055-173d6bac9507" providerId="ADAL" clId="{F71F13C4-9D8F-44E5-A0BD-215EE1419886}" dt="2025-01-14T23:47:55.571" v="546" actId="47"/>
        <pc:sldMkLst>
          <pc:docMk/>
          <pc:sldMk cId="697330036" sldId="326"/>
        </pc:sldMkLst>
      </pc:sldChg>
      <pc:sldChg chg="del">
        <pc:chgData name="Kevin Pitts" userId="6b5edf5c-12a2-4066-b055-173d6bac9507" providerId="ADAL" clId="{F71F13C4-9D8F-44E5-A0BD-215EE1419886}" dt="2025-01-15T15:50:18.070" v="685" actId="47"/>
        <pc:sldMkLst>
          <pc:docMk/>
          <pc:sldMk cId="1775224849" sldId="338"/>
        </pc:sldMkLst>
      </pc:sldChg>
      <pc:sldChg chg="del">
        <pc:chgData name="Kevin Pitts" userId="6b5edf5c-12a2-4066-b055-173d6bac9507" providerId="ADAL" clId="{F71F13C4-9D8F-44E5-A0BD-215EE1419886}" dt="2025-01-14T23:48:27.761" v="548" actId="2696"/>
        <pc:sldMkLst>
          <pc:docMk/>
          <pc:sldMk cId="2612663871" sldId="342"/>
        </pc:sldMkLst>
      </pc:sldChg>
      <pc:sldChg chg="del">
        <pc:chgData name="Kevin Pitts" userId="6b5edf5c-12a2-4066-b055-173d6bac9507" providerId="ADAL" clId="{F71F13C4-9D8F-44E5-A0BD-215EE1419886}" dt="2025-01-14T23:53:01.795" v="555" actId="47"/>
        <pc:sldMkLst>
          <pc:docMk/>
          <pc:sldMk cId="904986302" sldId="345"/>
        </pc:sldMkLst>
      </pc:sldChg>
      <pc:sldChg chg="modSp mod">
        <pc:chgData name="Kevin Pitts" userId="6b5edf5c-12a2-4066-b055-173d6bac9507" providerId="ADAL" clId="{F71F13C4-9D8F-44E5-A0BD-215EE1419886}" dt="2025-01-15T19:30:26.505" v="698" actId="207"/>
        <pc:sldMkLst>
          <pc:docMk/>
          <pc:sldMk cId="2789583574" sldId="349"/>
        </pc:sldMkLst>
        <pc:spChg chg="mod">
          <ac:chgData name="Kevin Pitts" userId="6b5edf5c-12a2-4066-b055-173d6bac9507" providerId="ADAL" clId="{F71F13C4-9D8F-44E5-A0BD-215EE1419886}" dt="2025-01-15T19:30:26.505" v="698" actId="207"/>
          <ac:spMkLst>
            <pc:docMk/>
            <pc:sldMk cId="2789583574" sldId="349"/>
            <ac:spMk id="13" creationId="{FD8BDA7B-C6EA-427E-97F1-6FA2E11670E3}"/>
          </ac:spMkLst>
        </pc:spChg>
      </pc:sldChg>
      <pc:sldChg chg="del">
        <pc:chgData name="Kevin Pitts" userId="6b5edf5c-12a2-4066-b055-173d6bac9507" providerId="ADAL" clId="{F71F13C4-9D8F-44E5-A0BD-215EE1419886}" dt="2025-01-14T23:51:47.205" v="552" actId="47"/>
        <pc:sldMkLst>
          <pc:docMk/>
          <pc:sldMk cId="532265558" sldId="350"/>
        </pc:sldMkLst>
      </pc:sldChg>
      <pc:sldChg chg="del">
        <pc:chgData name="Kevin Pitts" userId="6b5edf5c-12a2-4066-b055-173d6bac9507" providerId="ADAL" clId="{F71F13C4-9D8F-44E5-A0BD-215EE1419886}" dt="2025-01-14T23:51:53.640" v="553" actId="47"/>
        <pc:sldMkLst>
          <pc:docMk/>
          <pc:sldMk cId="785965673" sldId="351"/>
        </pc:sldMkLst>
      </pc:sldChg>
      <pc:sldChg chg="addSp delSp modSp mod ord delAnim">
        <pc:chgData name="Kevin Pitts" userId="6b5edf5c-12a2-4066-b055-173d6bac9507" providerId="ADAL" clId="{F71F13C4-9D8F-44E5-A0BD-215EE1419886}" dt="2025-01-14T23:36:37.638" v="416" actId="1036"/>
        <pc:sldMkLst>
          <pc:docMk/>
          <pc:sldMk cId="2450209478" sldId="352"/>
        </pc:sldMkLst>
        <pc:spChg chg="mod">
          <ac:chgData name="Kevin Pitts" userId="6b5edf5c-12a2-4066-b055-173d6bac9507" providerId="ADAL" clId="{F71F13C4-9D8F-44E5-A0BD-215EE1419886}" dt="2025-01-14T23:26:17.695" v="92" actId="20577"/>
          <ac:spMkLst>
            <pc:docMk/>
            <pc:sldMk cId="2450209478" sldId="352"/>
            <ac:spMk id="15" creationId="{00000000-0000-0000-0000-000000000000}"/>
          </ac:spMkLst>
        </pc:spChg>
        <pc:spChg chg="add del mod">
          <ac:chgData name="Kevin Pitts" userId="6b5edf5c-12a2-4066-b055-173d6bac9507" providerId="ADAL" clId="{F71F13C4-9D8F-44E5-A0BD-215EE1419886}" dt="2025-01-14T23:29:52.452" v="96"/>
          <ac:spMkLst>
            <pc:docMk/>
            <pc:sldMk cId="2450209478" sldId="352"/>
            <ac:spMk id="16" creationId="{80E77091-2CEA-8F90-E862-E8E40B4C3B85}"/>
          </ac:spMkLst>
        </pc:spChg>
        <pc:spChg chg="add mod">
          <ac:chgData name="Kevin Pitts" userId="6b5edf5c-12a2-4066-b055-173d6bac9507" providerId="ADAL" clId="{F71F13C4-9D8F-44E5-A0BD-215EE1419886}" dt="2025-01-14T23:33:46.797" v="235" actId="14100"/>
          <ac:spMkLst>
            <pc:docMk/>
            <pc:sldMk cId="2450209478" sldId="352"/>
            <ac:spMk id="17" creationId="{9B30913F-B242-A790-1DAB-C69E674DEFFD}"/>
          </ac:spMkLst>
        </pc:spChg>
        <pc:spChg chg="add del mod">
          <ac:chgData name="Kevin Pitts" userId="6b5edf5c-12a2-4066-b055-173d6bac9507" providerId="ADAL" clId="{F71F13C4-9D8F-44E5-A0BD-215EE1419886}" dt="2025-01-14T23:35:03.446" v="237"/>
          <ac:spMkLst>
            <pc:docMk/>
            <pc:sldMk cId="2450209478" sldId="352"/>
            <ac:spMk id="18" creationId="{283448CC-3A0D-BDF3-2FE9-C5BFFF594956}"/>
          </ac:spMkLst>
        </pc:spChg>
        <pc:spChg chg="add mod">
          <ac:chgData name="Kevin Pitts" userId="6b5edf5c-12a2-4066-b055-173d6bac9507" providerId="ADAL" clId="{F71F13C4-9D8F-44E5-A0BD-215EE1419886}" dt="2025-01-14T23:36:37.638" v="416" actId="1036"/>
          <ac:spMkLst>
            <pc:docMk/>
            <pc:sldMk cId="2450209478" sldId="352"/>
            <ac:spMk id="19" creationId="{9D3C08DA-1B3C-84DB-1F1C-DC17197D19E9}"/>
          </ac:spMkLst>
        </pc:spChg>
        <pc:picChg chg="del">
          <ac:chgData name="Kevin Pitts" userId="6b5edf5c-12a2-4066-b055-173d6bac9507" providerId="ADAL" clId="{F71F13C4-9D8F-44E5-A0BD-215EE1419886}" dt="2025-01-14T23:17:18.858" v="5" actId="478"/>
          <ac:picMkLst>
            <pc:docMk/>
            <pc:sldMk cId="2450209478" sldId="352"/>
            <ac:picMk id="2" creationId="{00000000-0000-0000-0000-000000000000}"/>
          </ac:picMkLst>
        </pc:picChg>
        <pc:picChg chg="del">
          <ac:chgData name="Kevin Pitts" userId="6b5edf5c-12a2-4066-b055-173d6bac9507" providerId="ADAL" clId="{F71F13C4-9D8F-44E5-A0BD-215EE1419886}" dt="2025-01-14T23:17:18.204" v="4" actId="478"/>
          <ac:picMkLst>
            <pc:docMk/>
            <pc:sldMk cId="2450209478" sldId="352"/>
            <ac:picMk id="4" creationId="{00000000-0000-0000-0000-000000000000}"/>
          </ac:picMkLst>
        </pc:picChg>
        <pc:picChg chg="del">
          <ac:chgData name="Kevin Pitts" userId="6b5edf5c-12a2-4066-b055-173d6bac9507" providerId="ADAL" clId="{F71F13C4-9D8F-44E5-A0BD-215EE1419886}" dt="2025-01-14T23:17:19.627" v="6" actId="478"/>
          <ac:picMkLst>
            <pc:docMk/>
            <pc:sldMk cId="2450209478" sldId="352"/>
            <ac:picMk id="5" creationId="{00000000-0000-0000-0000-000000000000}"/>
          </ac:picMkLst>
        </pc:picChg>
        <pc:picChg chg="add del mod">
          <ac:chgData name="Kevin Pitts" userId="6b5edf5c-12a2-4066-b055-173d6bac9507" providerId="ADAL" clId="{F71F13C4-9D8F-44E5-A0BD-215EE1419886}" dt="2025-01-14T23:25:59.968" v="54" actId="478"/>
          <ac:picMkLst>
            <pc:docMk/>
            <pc:sldMk cId="2450209478" sldId="352"/>
            <ac:picMk id="6" creationId="{6DB814AF-1F80-4D18-6680-243453B2C6B4}"/>
          </ac:picMkLst>
        </pc:picChg>
        <pc:picChg chg="add del">
          <ac:chgData name="Kevin Pitts" userId="6b5edf5c-12a2-4066-b055-173d6bac9507" providerId="ADAL" clId="{F71F13C4-9D8F-44E5-A0BD-215EE1419886}" dt="2025-01-14T23:20:08.151" v="41" actId="22"/>
          <ac:picMkLst>
            <pc:docMk/>
            <pc:sldMk cId="2450209478" sldId="352"/>
            <ac:picMk id="8" creationId="{9AB65C67-43A7-AB31-5963-1CF753428CB9}"/>
          </ac:picMkLst>
        </pc:picChg>
        <pc:picChg chg="add del">
          <ac:chgData name="Kevin Pitts" userId="6b5edf5c-12a2-4066-b055-173d6bac9507" providerId="ADAL" clId="{F71F13C4-9D8F-44E5-A0BD-215EE1419886}" dt="2025-01-14T23:20:14.662" v="43" actId="22"/>
          <ac:picMkLst>
            <pc:docMk/>
            <pc:sldMk cId="2450209478" sldId="352"/>
            <ac:picMk id="10" creationId="{1C42383F-8A2D-F7F0-931D-566C9BD83F9D}"/>
          </ac:picMkLst>
        </pc:picChg>
        <pc:picChg chg="add del mod">
          <ac:chgData name="Kevin Pitts" userId="6b5edf5c-12a2-4066-b055-173d6bac9507" providerId="ADAL" clId="{F71F13C4-9D8F-44E5-A0BD-215EE1419886}" dt="2025-01-14T23:25:59.302" v="53" actId="478"/>
          <ac:picMkLst>
            <pc:docMk/>
            <pc:sldMk cId="2450209478" sldId="352"/>
            <ac:picMk id="12" creationId="{B7C62CC3-0F29-9721-901B-09AB96F2E75E}"/>
          </ac:picMkLst>
        </pc:picChg>
        <pc:picChg chg="add del">
          <ac:chgData name="Kevin Pitts" userId="6b5edf5c-12a2-4066-b055-173d6bac9507" providerId="ADAL" clId="{F71F13C4-9D8F-44E5-A0BD-215EE1419886}" dt="2025-01-14T23:29:22.601" v="94" actId="22"/>
          <ac:picMkLst>
            <pc:docMk/>
            <pc:sldMk cId="2450209478" sldId="352"/>
            <ac:picMk id="14" creationId="{BC16CBF0-2844-2D56-61C7-9ABADA27AFED}"/>
          </ac:picMkLst>
        </pc:picChg>
      </pc:sldChg>
      <pc:sldChg chg="del">
        <pc:chgData name="Kevin Pitts" userId="6b5edf5c-12a2-4066-b055-173d6bac9507" providerId="ADAL" clId="{F71F13C4-9D8F-44E5-A0BD-215EE1419886}" dt="2025-01-14T23:52:52.996" v="554" actId="47"/>
        <pc:sldMkLst>
          <pc:docMk/>
          <pc:sldMk cId="2618216513" sldId="353"/>
        </pc:sldMkLst>
      </pc:sldChg>
      <pc:sldChg chg="ord">
        <pc:chgData name="Kevin Pitts" userId="6b5edf5c-12a2-4066-b055-173d6bac9507" providerId="ADAL" clId="{F71F13C4-9D8F-44E5-A0BD-215EE1419886}" dt="2025-01-15T19:31:05.814" v="700"/>
        <pc:sldMkLst>
          <pc:docMk/>
          <pc:sldMk cId="1500780868" sldId="355"/>
        </pc:sldMkLst>
      </pc:sldChg>
      <pc:sldChg chg="ord">
        <pc:chgData name="Kevin Pitts" userId="6b5edf5c-12a2-4066-b055-173d6bac9507" providerId="ADAL" clId="{F71F13C4-9D8F-44E5-A0BD-215EE1419886}" dt="2025-01-14T23:53:11.536" v="557"/>
        <pc:sldMkLst>
          <pc:docMk/>
          <pc:sldMk cId="1030539112" sldId="358"/>
        </pc:sldMkLst>
      </pc:sldChg>
      <pc:sldChg chg="del">
        <pc:chgData name="Kevin Pitts" userId="6b5edf5c-12a2-4066-b055-173d6bac9507" providerId="ADAL" clId="{F71F13C4-9D8F-44E5-A0BD-215EE1419886}" dt="2025-01-14T23:51:12.369" v="550" actId="47"/>
        <pc:sldMkLst>
          <pc:docMk/>
          <pc:sldMk cId="431863601" sldId="395"/>
        </pc:sldMkLst>
      </pc:sldChg>
      <pc:sldChg chg="del">
        <pc:chgData name="Kevin Pitts" userId="6b5edf5c-12a2-4066-b055-173d6bac9507" providerId="ADAL" clId="{F71F13C4-9D8F-44E5-A0BD-215EE1419886}" dt="2025-01-14T23:48:17.702" v="547" actId="47"/>
        <pc:sldMkLst>
          <pc:docMk/>
          <pc:sldMk cId="3782692849" sldId="396"/>
        </pc:sldMkLst>
      </pc:sldChg>
      <pc:sldChg chg="del">
        <pc:chgData name="Kevin Pitts" userId="6b5edf5c-12a2-4066-b055-173d6bac9507" providerId="ADAL" clId="{F71F13C4-9D8F-44E5-A0BD-215EE1419886}" dt="2025-01-15T15:50:44.705" v="688" actId="47"/>
        <pc:sldMkLst>
          <pc:docMk/>
          <pc:sldMk cId="178948038" sldId="397"/>
        </pc:sldMkLst>
      </pc:sldChg>
      <pc:sldChg chg="del">
        <pc:chgData name="Kevin Pitts" userId="6b5edf5c-12a2-4066-b055-173d6bac9507" providerId="ADAL" clId="{F71F13C4-9D8F-44E5-A0BD-215EE1419886}" dt="2025-01-15T19:31:33.735" v="703" actId="47"/>
        <pc:sldMkLst>
          <pc:docMk/>
          <pc:sldMk cId="2895065961" sldId="575"/>
        </pc:sldMkLst>
      </pc:sldChg>
      <pc:sldChg chg="del">
        <pc:chgData name="Kevin Pitts" userId="6b5edf5c-12a2-4066-b055-173d6bac9507" providerId="ADAL" clId="{F71F13C4-9D8F-44E5-A0BD-215EE1419886}" dt="2025-01-15T18:01:06.502" v="689" actId="47"/>
        <pc:sldMkLst>
          <pc:docMk/>
          <pc:sldMk cId="3627998130" sldId="577"/>
        </pc:sldMkLst>
      </pc:sldChg>
      <pc:sldChg chg="del">
        <pc:chgData name="Kevin Pitts" userId="6b5edf5c-12a2-4066-b055-173d6bac9507" providerId="ADAL" clId="{F71F13C4-9D8F-44E5-A0BD-215EE1419886}" dt="2025-01-15T18:01:12.425" v="690" actId="47"/>
        <pc:sldMkLst>
          <pc:docMk/>
          <pc:sldMk cId="2804060540" sldId="580"/>
        </pc:sldMkLst>
      </pc:sldChg>
      <pc:sldChg chg="ord">
        <pc:chgData name="Kevin Pitts" userId="6b5edf5c-12a2-4066-b055-173d6bac9507" providerId="ADAL" clId="{F71F13C4-9D8F-44E5-A0BD-215EE1419886}" dt="2025-01-14T23:53:44.501" v="561"/>
        <pc:sldMkLst>
          <pc:docMk/>
          <pc:sldMk cId="1954618098" sldId="581"/>
        </pc:sldMkLst>
      </pc:sldChg>
      <pc:sldChg chg="ord">
        <pc:chgData name="Kevin Pitts" userId="6b5edf5c-12a2-4066-b055-173d6bac9507" providerId="ADAL" clId="{F71F13C4-9D8F-44E5-A0BD-215EE1419886}" dt="2025-01-15T19:31:07.971" v="702"/>
        <pc:sldMkLst>
          <pc:docMk/>
          <pc:sldMk cId="3455483953" sldId="582"/>
        </pc:sldMkLst>
      </pc:sldChg>
      <pc:sldChg chg="ord">
        <pc:chgData name="Kevin Pitts" userId="6b5edf5c-12a2-4066-b055-173d6bac9507" providerId="ADAL" clId="{F71F13C4-9D8F-44E5-A0BD-215EE1419886}" dt="2025-01-14T23:53:51.366" v="563"/>
        <pc:sldMkLst>
          <pc:docMk/>
          <pc:sldMk cId="2474663300" sldId="584"/>
        </pc:sldMkLst>
      </pc:sldChg>
      <pc:sldChg chg="del">
        <pc:chgData name="Kevin Pitts" userId="6b5edf5c-12a2-4066-b055-173d6bac9507" providerId="ADAL" clId="{F71F13C4-9D8F-44E5-A0BD-215EE1419886}" dt="2025-01-15T15:50:37.832" v="686" actId="47"/>
        <pc:sldMkLst>
          <pc:docMk/>
          <pc:sldMk cId="2186017037" sldId="585"/>
        </pc:sldMkLst>
      </pc:sldChg>
      <pc:sldChg chg="del">
        <pc:chgData name="Kevin Pitts" userId="6b5edf5c-12a2-4066-b055-173d6bac9507" providerId="ADAL" clId="{F71F13C4-9D8F-44E5-A0BD-215EE1419886}" dt="2025-01-15T15:50:42.606" v="687" actId="47"/>
        <pc:sldMkLst>
          <pc:docMk/>
          <pc:sldMk cId="1982531789" sldId="586"/>
        </pc:sldMkLst>
      </pc:sldChg>
      <pc:sldChg chg="add del">
        <pc:chgData name="Kevin Pitts" userId="6b5edf5c-12a2-4066-b055-173d6bac9507" providerId="ADAL" clId="{F71F13C4-9D8F-44E5-A0BD-215EE1419886}" dt="2025-01-14T23:50:17.878" v="549" actId="47"/>
        <pc:sldMkLst>
          <pc:docMk/>
          <pc:sldMk cId="3044839214" sldId="587"/>
        </pc:sldMkLst>
      </pc:sldChg>
      <pc:sldChg chg="add">
        <pc:chgData name="Kevin Pitts" userId="6b5edf5c-12a2-4066-b055-173d6bac9507" providerId="ADAL" clId="{F71F13C4-9D8F-44E5-A0BD-215EE1419886}" dt="2025-01-14T23:25:54.174" v="52" actId="2890"/>
        <pc:sldMkLst>
          <pc:docMk/>
          <pc:sldMk cId="1174789742" sldId="588"/>
        </pc:sldMkLst>
      </pc:sldChg>
      <pc:sldChg chg="addSp delSp modSp add mod ord">
        <pc:chgData name="Kevin Pitts" userId="6b5edf5c-12a2-4066-b055-173d6bac9507" providerId="ADAL" clId="{F71F13C4-9D8F-44E5-A0BD-215EE1419886}" dt="2025-01-14T23:47:17.701" v="545" actId="255"/>
        <pc:sldMkLst>
          <pc:docMk/>
          <pc:sldMk cId="3810964927" sldId="589"/>
        </pc:sldMkLst>
        <pc:spChg chg="mod">
          <ac:chgData name="Kevin Pitts" userId="6b5edf5c-12a2-4066-b055-173d6bac9507" providerId="ADAL" clId="{F71F13C4-9D8F-44E5-A0BD-215EE1419886}" dt="2025-01-14T23:47:17.701" v="545" actId="255"/>
          <ac:spMkLst>
            <pc:docMk/>
            <pc:sldMk cId="3810964927" sldId="589"/>
            <ac:spMk id="17" creationId="{9B30913F-B242-A790-1DAB-C69E674DEFFD}"/>
          </ac:spMkLst>
        </pc:spChg>
        <pc:spChg chg="del mod">
          <ac:chgData name="Kevin Pitts" userId="6b5edf5c-12a2-4066-b055-173d6bac9507" providerId="ADAL" clId="{F71F13C4-9D8F-44E5-A0BD-215EE1419886}" dt="2025-01-14T23:43:22.253" v="423" actId="478"/>
          <ac:spMkLst>
            <pc:docMk/>
            <pc:sldMk cId="3810964927" sldId="589"/>
            <ac:spMk id="19" creationId="{9D3C08DA-1B3C-84DB-1F1C-DC17197D19E9}"/>
          </ac:spMkLst>
        </pc:spChg>
        <pc:graphicFrameChg chg="add del mod">
          <ac:chgData name="Kevin Pitts" userId="6b5edf5c-12a2-4066-b055-173d6bac9507" providerId="ADAL" clId="{F71F13C4-9D8F-44E5-A0BD-215EE1419886}" dt="2025-01-14T23:44:08.334" v="429" actId="478"/>
          <ac:graphicFrameMkLst>
            <pc:docMk/>
            <pc:sldMk cId="3810964927" sldId="589"/>
            <ac:graphicFrameMk id="3" creationId="{A98B012A-7127-559D-7762-BC112A41F970}"/>
          </ac:graphicFrameMkLst>
        </pc:graphicFrameChg>
        <pc:picChg chg="add del mod">
          <ac:chgData name="Kevin Pitts" userId="6b5edf5c-12a2-4066-b055-173d6bac9507" providerId="ADAL" clId="{F71F13C4-9D8F-44E5-A0BD-215EE1419886}" dt="2025-01-14T23:44:08.334" v="429" actId="478"/>
          <ac:picMkLst>
            <pc:docMk/>
            <pc:sldMk cId="3810964927" sldId="589"/>
            <ac:picMk id="2" creationId="{97DB2B99-A419-3B34-3329-FAF8DA14ED04}"/>
          </ac:picMkLst>
        </pc:picChg>
        <pc:picChg chg="add mod">
          <ac:chgData name="Kevin Pitts" userId="6b5edf5c-12a2-4066-b055-173d6bac9507" providerId="ADAL" clId="{F71F13C4-9D8F-44E5-A0BD-215EE1419886}" dt="2025-01-14T23:45:44.071" v="515" actId="1076"/>
          <ac:picMkLst>
            <pc:docMk/>
            <pc:sldMk cId="3810964927" sldId="589"/>
            <ac:picMk id="5" creationId="{2D08C1B3-C4B1-0E33-B2B9-8EF9257E4176}"/>
          </ac:picMkLst>
        </pc:picChg>
      </pc:sldChg>
      <pc:sldChg chg="modSp add mod ord">
        <pc:chgData name="Kevin Pitts" userId="6b5edf5c-12a2-4066-b055-173d6bac9507" providerId="ADAL" clId="{F71F13C4-9D8F-44E5-A0BD-215EE1419886}" dt="2025-01-15T15:49:55.906" v="684" actId="1035"/>
        <pc:sldMkLst>
          <pc:docMk/>
          <pc:sldMk cId="4190097427" sldId="590"/>
        </pc:sldMkLst>
        <pc:spChg chg="mod">
          <ac:chgData name="Kevin Pitts" userId="6b5edf5c-12a2-4066-b055-173d6bac9507" providerId="ADAL" clId="{F71F13C4-9D8F-44E5-A0BD-215EE1419886}" dt="2025-01-14T23:54:59.818" v="597" actId="20577"/>
          <ac:spMkLst>
            <pc:docMk/>
            <pc:sldMk cId="4190097427" sldId="590"/>
            <ac:spMk id="17" creationId="{9B30913F-B242-A790-1DAB-C69E674DEFFD}"/>
          </ac:spMkLst>
        </pc:spChg>
        <pc:spChg chg="mod">
          <ac:chgData name="Kevin Pitts" userId="6b5edf5c-12a2-4066-b055-173d6bac9507" providerId="ADAL" clId="{F71F13C4-9D8F-44E5-A0BD-215EE1419886}" dt="2025-01-15T15:49:55.906" v="684" actId="1035"/>
          <ac:spMkLst>
            <pc:docMk/>
            <pc:sldMk cId="4190097427" sldId="590"/>
            <ac:spMk id="19" creationId="{9D3C08DA-1B3C-84DB-1F1C-DC17197D19E9}"/>
          </ac:spMkLst>
        </pc:spChg>
      </pc:sldChg>
      <pc:sldMasterChg chg="delSldLayout">
        <pc:chgData name="Kevin Pitts" userId="6b5edf5c-12a2-4066-b055-173d6bac9507" providerId="ADAL" clId="{F71F13C4-9D8F-44E5-A0BD-215EE1419886}" dt="2025-01-15T18:01:12.425" v="690" actId="47"/>
        <pc:sldMasterMkLst>
          <pc:docMk/>
          <pc:sldMasterMk cId="4216612537" sldId="2147483708"/>
        </pc:sldMasterMkLst>
        <pc:sldLayoutChg chg="del">
          <pc:chgData name="Kevin Pitts" userId="6b5edf5c-12a2-4066-b055-173d6bac9507" providerId="ADAL" clId="{F71F13C4-9D8F-44E5-A0BD-215EE1419886}" dt="2025-01-14T23:48:27.761" v="548" actId="2696"/>
          <pc:sldLayoutMkLst>
            <pc:docMk/>
            <pc:sldMasterMk cId="4216612537" sldId="2147483708"/>
            <pc:sldLayoutMk cId="2908492478" sldId="2147483932"/>
          </pc:sldLayoutMkLst>
        </pc:sldLayoutChg>
        <pc:sldLayoutChg chg="del">
          <pc:chgData name="Kevin Pitts" userId="6b5edf5c-12a2-4066-b055-173d6bac9507" providerId="ADAL" clId="{F71F13C4-9D8F-44E5-A0BD-215EE1419886}" dt="2025-01-14T23:51:12.369" v="550" actId="47"/>
          <pc:sldLayoutMkLst>
            <pc:docMk/>
            <pc:sldMasterMk cId="4216612537" sldId="2147483708"/>
            <pc:sldLayoutMk cId="4251305668" sldId="2147483933"/>
          </pc:sldLayoutMkLst>
        </pc:sldLayoutChg>
        <pc:sldLayoutChg chg="del">
          <pc:chgData name="Kevin Pitts" userId="6b5edf5c-12a2-4066-b055-173d6bac9507" providerId="ADAL" clId="{F71F13C4-9D8F-44E5-A0BD-215EE1419886}" dt="2025-01-14T23:52:52.996" v="554" actId="47"/>
          <pc:sldLayoutMkLst>
            <pc:docMk/>
            <pc:sldMasterMk cId="4216612537" sldId="2147483708"/>
            <pc:sldLayoutMk cId="2367571183" sldId="2147483936"/>
          </pc:sldLayoutMkLst>
        </pc:sldLayoutChg>
        <pc:sldLayoutChg chg="del">
          <pc:chgData name="Kevin Pitts" userId="6b5edf5c-12a2-4066-b055-173d6bac9507" providerId="ADAL" clId="{F71F13C4-9D8F-44E5-A0BD-215EE1419886}" dt="2025-01-15T18:01:12.425" v="690" actId="47"/>
          <pc:sldLayoutMkLst>
            <pc:docMk/>
            <pc:sldMasterMk cId="4216612537" sldId="2147483708"/>
            <pc:sldLayoutMk cId="3871184729" sldId="2147483937"/>
          </pc:sldLayoutMkLst>
        </pc:sldLayoutChg>
      </pc:sldMasterChg>
      <pc:sldMasterChg chg="delSldLayout">
        <pc:chgData name="Kevin Pitts" userId="6b5edf5c-12a2-4066-b055-173d6bac9507" providerId="ADAL" clId="{F71F13C4-9D8F-44E5-A0BD-215EE1419886}" dt="2025-01-14T23:48:17.702" v="547" actId="47"/>
        <pc:sldMasterMkLst>
          <pc:docMk/>
          <pc:sldMasterMk cId="387777094" sldId="2147483788"/>
        </pc:sldMasterMkLst>
        <pc:sldLayoutChg chg="del">
          <pc:chgData name="Kevin Pitts" userId="6b5edf5c-12a2-4066-b055-173d6bac9507" providerId="ADAL" clId="{F71F13C4-9D8F-44E5-A0BD-215EE1419886}" dt="2025-01-14T23:09:58.864" v="0" actId="2696"/>
          <pc:sldLayoutMkLst>
            <pc:docMk/>
            <pc:sldMasterMk cId="387777094" sldId="2147483788"/>
            <pc:sldLayoutMk cId="3086573834" sldId="2147483801"/>
          </pc:sldLayoutMkLst>
        </pc:sldLayoutChg>
        <pc:sldLayoutChg chg="del">
          <pc:chgData name="Kevin Pitts" userId="6b5edf5c-12a2-4066-b055-173d6bac9507" providerId="ADAL" clId="{F71F13C4-9D8F-44E5-A0BD-215EE1419886}" dt="2025-01-14T23:48:17.702" v="547" actId="47"/>
          <pc:sldLayoutMkLst>
            <pc:docMk/>
            <pc:sldMasterMk cId="387777094" sldId="2147483788"/>
            <pc:sldLayoutMk cId="929700630" sldId="2147483813"/>
          </pc:sldLayoutMkLst>
        </pc:sldLayoutChg>
        <pc:sldLayoutChg chg="del">
          <pc:chgData name="Kevin Pitts" userId="6b5edf5c-12a2-4066-b055-173d6bac9507" providerId="ADAL" clId="{F71F13C4-9D8F-44E5-A0BD-215EE1419886}" dt="2025-01-14T23:38:45.761" v="417" actId="47"/>
          <pc:sldLayoutMkLst>
            <pc:docMk/>
            <pc:sldMasterMk cId="387777094" sldId="2147483788"/>
            <pc:sldLayoutMk cId="1614434458" sldId="214748394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F41EB3D-630F-4D2A-985A-41A73736247B}" type="datetimeFigureOut">
              <a:rPr lang="en-US" smtClean="0"/>
              <a:t>2/20/2025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F33012B-4641-4FF1-A820-BB9F9A099408}" type="slidenum">
              <a:rPr lang="en-US" smtClean="0"/>
              <a:t>‹#›</a:t>
            </a:fld>
            <a:endParaRPr lang="en-US"/>
          </a:p>
        </p:txBody>
      </p:sp>
    </p:spTree>
    <p:extLst>
      <p:ext uri="{BB962C8B-B14F-4D97-AF65-F5344CB8AC3E}">
        <p14:creationId xmlns:p14="http://schemas.microsoft.com/office/powerpoint/2010/main" val="2052410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Rebecca</a:t>
            </a:r>
          </a:p>
          <a:p>
            <a:endParaRPr lang="en-US" dirty="0"/>
          </a:p>
          <a:p>
            <a:r>
              <a:rPr lang="en-US" dirty="0"/>
              <a:t>Now we’re going to take a look at a few reports that contain confidential donor information. For that reason, we will be using a slide format to look at these reports with</a:t>
            </a:r>
            <a:r>
              <a:rPr lang="en-US" baseline="0" dirty="0"/>
              <a:t> fictional and scrambled donor information.</a:t>
            </a:r>
          </a:p>
          <a:p>
            <a:endParaRPr lang="en-US" dirty="0"/>
          </a:p>
        </p:txBody>
      </p:sp>
      <p:sp>
        <p:nvSpPr>
          <p:cNvPr id="4" name="Slide Number Placeholder 3"/>
          <p:cNvSpPr>
            <a:spLocks noGrp="1"/>
          </p:cNvSpPr>
          <p:nvPr>
            <p:ph type="sldNum" sz="quarter" idx="10"/>
          </p:nvPr>
        </p:nvSpPr>
        <p:spPr/>
        <p:txBody>
          <a:bodyPr/>
          <a:lstStyle/>
          <a:p>
            <a:fld id="{6C8E7B21-4BF8-432A-A30B-6838786AF76E}" type="slidenum">
              <a:rPr lang="en-US" smtClean="0"/>
              <a:t>2</a:t>
            </a:fld>
            <a:endParaRPr lang="en-US"/>
          </a:p>
        </p:txBody>
      </p:sp>
    </p:spTree>
    <p:extLst>
      <p:ext uri="{BB962C8B-B14F-4D97-AF65-F5344CB8AC3E}">
        <p14:creationId xmlns:p14="http://schemas.microsoft.com/office/powerpoint/2010/main" val="1587110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Rebecca</a:t>
            </a:r>
          </a:p>
          <a:p>
            <a:endParaRPr lang="en-US" dirty="0"/>
          </a:p>
          <a:p>
            <a:r>
              <a:rPr lang="en-US" dirty="0"/>
              <a:t>To the </a:t>
            </a:r>
            <a:r>
              <a:rPr lang="en-US" b="1" dirty="0"/>
              <a:t>(CLICK) </a:t>
            </a:r>
            <a:r>
              <a:rPr lang="en-US" dirty="0"/>
              <a:t>Contributions</a:t>
            </a:r>
            <a:r>
              <a:rPr lang="en-US" baseline="0" dirty="0"/>
              <a:t> &amp; Recognition section under the Club Reports category. </a:t>
            </a:r>
          </a:p>
          <a:p>
            <a:endParaRPr lang="en-US" baseline="0" dirty="0"/>
          </a:p>
          <a:p>
            <a:r>
              <a:rPr lang="en-US" baseline="0" dirty="0"/>
              <a:t>Before we get into reports, I would like to take a moment to talk about Quick Links.  A clear star </a:t>
            </a:r>
            <a:r>
              <a:rPr lang="en-US" b="1" baseline="0" dirty="0"/>
              <a:t>(CLICK) </a:t>
            </a:r>
            <a:r>
              <a:rPr lang="en-US" baseline="0" dirty="0"/>
              <a:t>next to a reports category indicates that category can be added to your Quick Links.  Click on the star </a:t>
            </a:r>
            <a:r>
              <a:rPr lang="en-US" b="1" baseline="0" dirty="0"/>
              <a:t>(CLICK) </a:t>
            </a:r>
            <a:r>
              <a:rPr lang="en-US" baseline="0" dirty="0"/>
              <a:t>then click on Add to My Quick Links.  The star will turn purple, and the reports category will now be available on your landing page once you sign in and in the upper right-hand corner of the reports page under My Quick Links. </a:t>
            </a:r>
          </a:p>
          <a:p>
            <a:endParaRPr lang="en-US" baseline="0" dirty="0"/>
          </a:p>
        </p:txBody>
      </p:sp>
      <p:sp>
        <p:nvSpPr>
          <p:cNvPr id="4" name="Slide Number Placeholder 3"/>
          <p:cNvSpPr>
            <a:spLocks noGrp="1"/>
          </p:cNvSpPr>
          <p:nvPr>
            <p:ph type="sldNum" sz="quarter" idx="10"/>
          </p:nvPr>
        </p:nvSpPr>
        <p:spPr/>
        <p:txBody>
          <a:bodyPr/>
          <a:lstStyle/>
          <a:p>
            <a:pPr defTabSz="949472" eaLnBrk="0" fontAlgn="base" hangingPunct="0">
              <a:spcBef>
                <a:spcPct val="0"/>
              </a:spcBef>
              <a:spcAft>
                <a:spcPct val="0"/>
              </a:spcAft>
              <a:defRPr/>
            </a:pPr>
            <a:fld id="{77CC3CA1-276B-4469-8F9D-5631DB4DE73D}" type="slidenum">
              <a:rPr lang="en-US" altLang="en-US">
                <a:solidFill>
                  <a:srgbClr val="000000"/>
                </a:solidFill>
                <a:latin typeface="Arial" pitchFamily="34" charset="0"/>
                <a:ea typeface="ヒラギノ角ゴ Pro W3" pitchFamily="-84" charset="-128"/>
              </a:rPr>
              <a:pPr defTabSz="949472" eaLnBrk="0" fontAlgn="base" hangingPunct="0">
                <a:spcBef>
                  <a:spcPct val="0"/>
                </a:spcBef>
                <a:spcAft>
                  <a:spcPct val="0"/>
                </a:spcAft>
                <a:defRPr/>
              </a:pPr>
              <a:t>11</a:t>
            </a:fld>
            <a:endParaRPr lang="en-US" altLang="en-US" dirty="0">
              <a:solidFill>
                <a:srgbClr val="000000"/>
              </a:solidFill>
              <a:latin typeface="Arial" pitchFamily="34" charset="0"/>
              <a:ea typeface="ヒラギノ角ゴ Pro W3" pitchFamily="-84" charset="-128"/>
            </a:endParaRPr>
          </a:p>
        </p:txBody>
      </p:sp>
    </p:spTree>
    <p:extLst>
      <p:ext uri="{BB962C8B-B14F-4D97-AF65-F5344CB8AC3E}">
        <p14:creationId xmlns:p14="http://schemas.microsoft.com/office/powerpoint/2010/main" val="241958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the Club Recognition Summary. I talked briefly about Rotary Direct, and Club leaders can view who in the club is enrolled in Rotary Direct on this report</a:t>
            </a:r>
            <a:r>
              <a:rPr lang="en-US" b="1" dirty="0"/>
              <a:t>(CLICK)</a:t>
            </a:r>
            <a:r>
              <a:rPr lang="en-US" dirty="0"/>
              <a:t>. It’s important to Keep in mind, this report is a recognition report and not a contribution report.</a:t>
            </a:r>
          </a:p>
          <a:p>
            <a:endParaRPr lang="en-US" dirty="0"/>
          </a:p>
          <a:p>
            <a:r>
              <a:rPr lang="en-US" dirty="0"/>
              <a:t>The Club Recognition Summary is a favorite and helps leaders with information on how many Foundation Recognition points are available in the club </a:t>
            </a:r>
          </a:p>
          <a:p>
            <a:r>
              <a:rPr lang="en-US" b="1" dirty="0"/>
              <a:t>(CLICK) </a:t>
            </a:r>
            <a:r>
              <a:rPr lang="en-US" dirty="0"/>
              <a:t>as well as how many Foundation Recognition points each Rotarian in the club has. </a:t>
            </a:r>
          </a:p>
          <a:p>
            <a:endParaRPr lang="en-US" dirty="0"/>
          </a:p>
          <a:p>
            <a:r>
              <a:rPr lang="en-US" b="1" dirty="0"/>
              <a:t>(CLICK) </a:t>
            </a:r>
            <a:r>
              <a:rPr lang="en-US" dirty="0"/>
              <a:t>Foundation Recognition Points are awarded in appreciation for personal contributions from an individual or organization and Foundation Recognition Points are only transferrable to other individuals to help them achieve their first or multiple PHF recognition or to recognize a business with a Certificate of Appreciation. Points accumulate 1:1 for every dollar contributed.</a:t>
            </a:r>
          </a:p>
          <a:p>
            <a:endParaRPr lang="en-US" dirty="0"/>
          </a:p>
          <a:p>
            <a:r>
              <a:rPr lang="en-US" dirty="0"/>
              <a:t>The Recognition Amount </a:t>
            </a:r>
            <a:r>
              <a:rPr lang="en-US" b="1" dirty="0"/>
              <a:t>(CLICK) </a:t>
            </a:r>
            <a:r>
              <a:rPr lang="en-US" dirty="0"/>
              <a:t>column indicates how close the donor is to achieving their next Paul Harris Fellow. </a:t>
            </a:r>
          </a:p>
          <a:p>
            <a:endParaRPr lang="en-US" dirty="0"/>
          </a:p>
          <a:p>
            <a:r>
              <a:rPr lang="en-US" dirty="0"/>
              <a:t>As I mentioned earlier, gifts to the Endowment Fund are not eligible for Paul Harris Fellow recognition and are not included in this column. </a:t>
            </a:r>
          </a:p>
          <a:p>
            <a:endParaRPr lang="en-US" dirty="0"/>
          </a:p>
          <a:p>
            <a:r>
              <a:rPr lang="en-US" dirty="0"/>
              <a:t>This report is intended for tracking recognition and points, and for confidentiality reasons, this report will not display recognition amounts greater than 9,000. </a:t>
            </a:r>
          </a:p>
          <a:p>
            <a:endParaRPr lang="en-US" dirty="0"/>
          </a:p>
          <a:p>
            <a:r>
              <a:rPr lang="en-US" dirty="0"/>
              <a:t>If the club has achieved a 100% Paul Harris Fellow Club banner in the past it will appear here (CLICK). </a:t>
            </a:r>
          </a:p>
          <a:p>
            <a:endParaRPr lang="en-US" dirty="0"/>
          </a:p>
          <a:p>
            <a:r>
              <a:rPr lang="en-US" dirty="0"/>
              <a:t>Lastly, you can view everyone's last contribution date/and fund (CLICK) and, the club’s all-time giving (CLICK).</a:t>
            </a:r>
          </a:p>
        </p:txBody>
      </p:sp>
      <p:sp>
        <p:nvSpPr>
          <p:cNvPr id="4" name="Slide Number Placeholder 3"/>
          <p:cNvSpPr>
            <a:spLocks noGrp="1"/>
          </p:cNvSpPr>
          <p:nvPr>
            <p:ph type="sldNum" sz="quarter" idx="10"/>
          </p:nvPr>
        </p:nvSpPr>
        <p:spPr/>
        <p:txBody>
          <a:bodyPr/>
          <a:lstStyle/>
          <a:p>
            <a:pPr defTabSz="949472" eaLnBrk="0" fontAlgn="base" hangingPunct="0">
              <a:spcBef>
                <a:spcPct val="0"/>
              </a:spcBef>
              <a:spcAft>
                <a:spcPct val="0"/>
              </a:spcAft>
              <a:defRPr/>
            </a:pPr>
            <a:fld id="{77CC3CA1-276B-4469-8F9D-5631DB4DE73D}" type="slidenum">
              <a:rPr lang="en-US" altLang="en-US">
                <a:solidFill>
                  <a:srgbClr val="000000"/>
                </a:solidFill>
                <a:latin typeface="Arial" pitchFamily="34" charset="0"/>
                <a:ea typeface="ヒラギノ角ゴ Pro W3" pitchFamily="-84" charset="-128"/>
              </a:rPr>
              <a:pPr defTabSz="949472" eaLnBrk="0" fontAlgn="base" hangingPunct="0">
                <a:spcBef>
                  <a:spcPct val="0"/>
                </a:spcBef>
                <a:spcAft>
                  <a:spcPct val="0"/>
                </a:spcAft>
                <a:defRPr/>
              </a:pPr>
              <a:t>12</a:t>
            </a:fld>
            <a:endParaRPr lang="en-US" altLang="en-US" dirty="0">
              <a:solidFill>
                <a:srgbClr val="000000"/>
              </a:solidFill>
              <a:latin typeface="Arial" pitchFamily="34" charset="0"/>
              <a:ea typeface="ヒラギノ角ゴ Pro W3" pitchFamily="-84" charset="-128"/>
            </a:endParaRPr>
          </a:p>
        </p:txBody>
      </p:sp>
    </p:spTree>
    <p:extLst>
      <p:ext uri="{BB962C8B-B14F-4D97-AF65-F5344CB8AC3E}">
        <p14:creationId xmlns:p14="http://schemas.microsoft.com/office/powerpoint/2010/main" val="2541861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the Club Recognition Summary. I talked briefly about Rotary Direct, and Club leaders can view who in the club is enrolled in Rotary Direct on this report</a:t>
            </a:r>
            <a:r>
              <a:rPr lang="en-US" b="1" dirty="0"/>
              <a:t>(CLICK)</a:t>
            </a:r>
            <a:r>
              <a:rPr lang="en-US" dirty="0"/>
              <a:t>. It’s important to Keep in mind, this report is a recognition report and not a contribution report.</a:t>
            </a:r>
          </a:p>
          <a:p>
            <a:endParaRPr lang="en-US" dirty="0"/>
          </a:p>
          <a:p>
            <a:r>
              <a:rPr lang="en-US" dirty="0"/>
              <a:t>The Club Recognition Summary is a favorite and helps leaders with information on how many Foundation Recognition points are available in the club </a:t>
            </a:r>
          </a:p>
          <a:p>
            <a:r>
              <a:rPr lang="en-US" b="1" dirty="0"/>
              <a:t>(CLICK) </a:t>
            </a:r>
            <a:r>
              <a:rPr lang="en-US" dirty="0"/>
              <a:t>as well as how many Foundation Recognition points each Rotarian in the club has. </a:t>
            </a:r>
          </a:p>
          <a:p>
            <a:endParaRPr lang="en-US" dirty="0"/>
          </a:p>
          <a:p>
            <a:r>
              <a:rPr lang="en-US" b="1" dirty="0"/>
              <a:t>(CLICK) </a:t>
            </a:r>
            <a:r>
              <a:rPr lang="en-US" dirty="0"/>
              <a:t>Foundation Recognition Points are awarded in appreciation for personal contributions from an individual or organization and Foundation Recognition Points are only transferrable to other individuals to help them achieve their first or multiple PHF recognition or to recognize a business with a Certificate of Appreciation. Points accumulate 1:1 for every dollar contributed.</a:t>
            </a:r>
          </a:p>
          <a:p>
            <a:endParaRPr lang="en-US" dirty="0"/>
          </a:p>
          <a:p>
            <a:r>
              <a:rPr lang="en-US" dirty="0"/>
              <a:t>The Recognition Amount </a:t>
            </a:r>
            <a:r>
              <a:rPr lang="en-US" b="1" dirty="0"/>
              <a:t>(CLICK) </a:t>
            </a:r>
            <a:r>
              <a:rPr lang="en-US" dirty="0"/>
              <a:t>column indicates how close the donor is to achieving their next Paul Harris Fellow. </a:t>
            </a:r>
          </a:p>
          <a:p>
            <a:endParaRPr lang="en-US" dirty="0"/>
          </a:p>
          <a:p>
            <a:r>
              <a:rPr lang="en-US" dirty="0"/>
              <a:t>As I mentioned earlier, gifts to the Endowment Fund are not eligible for Paul Harris Fellow recognition and are not included in this column. </a:t>
            </a:r>
          </a:p>
          <a:p>
            <a:endParaRPr lang="en-US" dirty="0"/>
          </a:p>
          <a:p>
            <a:r>
              <a:rPr lang="en-US" dirty="0"/>
              <a:t>This report is intended for tracking recognition and points, and for confidentiality reasons, this report will not display recognition amounts greater than 9,000. </a:t>
            </a:r>
          </a:p>
          <a:p>
            <a:endParaRPr lang="en-US" dirty="0"/>
          </a:p>
          <a:p>
            <a:r>
              <a:rPr lang="en-US" dirty="0"/>
              <a:t>If the club has achieved a 100% Paul Harris Fellow Club banner in the past it will appear here (CLICK). </a:t>
            </a:r>
          </a:p>
          <a:p>
            <a:endParaRPr lang="en-US" dirty="0"/>
          </a:p>
          <a:p>
            <a:r>
              <a:rPr lang="en-US" dirty="0"/>
              <a:t>Lastly, you can view everyone's last contribution date/and fund (CLICK) and, the club’s all-time giving (CLICK).</a:t>
            </a:r>
          </a:p>
        </p:txBody>
      </p:sp>
      <p:sp>
        <p:nvSpPr>
          <p:cNvPr id="4" name="Slide Number Placeholder 3"/>
          <p:cNvSpPr>
            <a:spLocks noGrp="1"/>
          </p:cNvSpPr>
          <p:nvPr>
            <p:ph type="sldNum" sz="quarter" idx="10"/>
          </p:nvPr>
        </p:nvSpPr>
        <p:spPr/>
        <p:txBody>
          <a:bodyPr/>
          <a:lstStyle/>
          <a:p>
            <a:pPr defTabSz="949472" eaLnBrk="0" fontAlgn="base" hangingPunct="0">
              <a:spcBef>
                <a:spcPct val="0"/>
              </a:spcBef>
              <a:spcAft>
                <a:spcPct val="0"/>
              </a:spcAft>
              <a:defRPr/>
            </a:pPr>
            <a:fld id="{77CC3CA1-276B-4469-8F9D-5631DB4DE73D}" type="slidenum">
              <a:rPr lang="en-US" altLang="en-US">
                <a:solidFill>
                  <a:srgbClr val="000000"/>
                </a:solidFill>
                <a:latin typeface="Arial" pitchFamily="34" charset="0"/>
                <a:ea typeface="ヒラギノ角ゴ Pro W3" pitchFamily="-84" charset="-128"/>
              </a:rPr>
              <a:pPr defTabSz="949472" eaLnBrk="0" fontAlgn="base" hangingPunct="0">
                <a:spcBef>
                  <a:spcPct val="0"/>
                </a:spcBef>
                <a:spcAft>
                  <a:spcPct val="0"/>
                </a:spcAft>
                <a:defRPr/>
              </a:pPr>
              <a:t>13</a:t>
            </a:fld>
            <a:endParaRPr lang="en-US" altLang="en-US" dirty="0">
              <a:solidFill>
                <a:srgbClr val="000000"/>
              </a:solidFill>
              <a:latin typeface="Arial" pitchFamily="34" charset="0"/>
              <a:ea typeface="ヒラギノ角ゴ Pro W3" pitchFamily="-84" charset="-128"/>
            </a:endParaRPr>
          </a:p>
        </p:txBody>
      </p:sp>
    </p:spTree>
    <p:extLst>
      <p:ext uri="{BB962C8B-B14F-4D97-AF65-F5344CB8AC3E}">
        <p14:creationId xmlns:p14="http://schemas.microsoft.com/office/powerpoint/2010/main" val="40573128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Did you know that you can now manage your Rotary Direct donations through My Rotary? </a:t>
            </a:r>
          </a:p>
          <a:p>
            <a:r>
              <a:rPr lang="en-US" sz="1200" kern="1200" dirty="0">
                <a:solidFill>
                  <a:schemeClr val="tx1"/>
                </a:solidFill>
                <a:effectLst/>
                <a:latin typeface="+mn-lt"/>
                <a:ea typeface="+mn-ea"/>
                <a:cs typeface="+mn-cs"/>
              </a:rPr>
              <a:t>Simply sign into your My Rotary account, or register if you don’t have one, at my.rotary.org. After you’re signed in, select Profile, then Donor Self-Service. You’ll see options to add, adjust, or cancel your recurring donations. </a:t>
            </a:r>
          </a:p>
          <a:p>
            <a:r>
              <a:rPr lang="en-US" sz="1200" kern="1200" dirty="0">
                <a:solidFill>
                  <a:schemeClr val="tx1"/>
                </a:solidFill>
                <a:effectLst/>
                <a:latin typeface="+mn-lt"/>
                <a:ea typeface="+mn-ea"/>
                <a:cs typeface="+mn-cs"/>
              </a:rPr>
              <a:t>You can always contact the Support Center for help with Rotary Direct, but you can also easily make changes yourself through My Rotary. </a:t>
            </a:r>
          </a:p>
          <a:p>
            <a:r>
              <a:rPr lang="en-US" sz="1200" kern="1200" dirty="0">
                <a:solidFill>
                  <a:schemeClr val="tx1"/>
                </a:solidFill>
                <a:effectLst/>
                <a:latin typeface="+mn-lt"/>
                <a:ea typeface="+mn-ea"/>
                <a:cs typeface="+mn-cs"/>
              </a:rPr>
              <a:t>Now, that I’ve shared a little about me and the benefits of The Rotary Foundation, I would like everyone to take a moment to reflect on your Rotary story and what inspires you as a Rotarian? Rotary? </a:t>
            </a:r>
            <a:r>
              <a:rPr lang="en-US" sz="1200" b="1" kern="1200" dirty="0">
                <a:solidFill>
                  <a:schemeClr val="tx1"/>
                </a:solidFill>
                <a:effectLst/>
                <a:latin typeface="+mn-lt"/>
                <a:ea typeface="+mn-ea"/>
                <a:cs typeface="+mn-cs"/>
              </a:rPr>
              <a:t>(PAUSE)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My inspiration is that how personal Rotary work has become to me.  </a:t>
            </a:r>
          </a:p>
          <a:p>
            <a:endParaRPr lang="en-US" dirty="0"/>
          </a:p>
        </p:txBody>
      </p:sp>
      <p:sp>
        <p:nvSpPr>
          <p:cNvPr id="4" name="Slide Number Placeholder 3"/>
          <p:cNvSpPr>
            <a:spLocks noGrp="1"/>
          </p:cNvSpPr>
          <p:nvPr>
            <p:ph type="sldNum" sz="quarter" idx="10"/>
          </p:nvPr>
        </p:nvSpPr>
        <p:spPr/>
        <p:txBody>
          <a:bodyPr/>
          <a:lstStyle/>
          <a:p>
            <a:fld id="{DB827055-821E-4F6B-AAA9-2685E1493D9C}" type="slidenum">
              <a:rPr lang="en-US" smtClean="0"/>
              <a:t>14</a:t>
            </a:fld>
            <a:endParaRPr lang="en-US" dirty="0"/>
          </a:p>
        </p:txBody>
      </p:sp>
    </p:spTree>
    <p:extLst>
      <p:ext uri="{BB962C8B-B14F-4D97-AF65-F5344CB8AC3E}">
        <p14:creationId xmlns:p14="http://schemas.microsoft.com/office/powerpoint/2010/main" val="4185889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Did you know that you can now manage your Rotary Direct donations through My Rotary? </a:t>
            </a:r>
          </a:p>
          <a:p>
            <a:r>
              <a:rPr lang="en-US" sz="1200" kern="1200" dirty="0">
                <a:solidFill>
                  <a:schemeClr val="tx1"/>
                </a:solidFill>
                <a:effectLst/>
                <a:latin typeface="+mn-lt"/>
                <a:ea typeface="+mn-ea"/>
                <a:cs typeface="+mn-cs"/>
              </a:rPr>
              <a:t>Simply sign into your My Rotary account, or register if you don’t have one, at my.rotary.org. After you’re signed in, select Profile, then Donor Self-Service. You’ll see options to add, adjust, or cancel your recurring donations. </a:t>
            </a:r>
          </a:p>
          <a:p>
            <a:r>
              <a:rPr lang="en-US" sz="1200" kern="1200" dirty="0">
                <a:solidFill>
                  <a:schemeClr val="tx1"/>
                </a:solidFill>
                <a:effectLst/>
                <a:latin typeface="+mn-lt"/>
                <a:ea typeface="+mn-ea"/>
                <a:cs typeface="+mn-cs"/>
              </a:rPr>
              <a:t>You can always contact the Support Center for help with Rotary Direct, but you can also easily make changes yourself through My Rotary. </a:t>
            </a:r>
          </a:p>
          <a:p>
            <a:r>
              <a:rPr lang="en-US" sz="1200" kern="1200" dirty="0">
                <a:solidFill>
                  <a:schemeClr val="tx1"/>
                </a:solidFill>
                <a:effectLst/>
                <a:latin typeface="+mn-lt"/>
                <a:ea typeface="+mn-ea"/>
                <a:cs typeface="+mn-cs"/>
              </a:rPr>
              <a:t>Now, that I’ve shared a little about me and the benefits of The Rotary Foundation, I would like everyone to take a moment to reflect on your Rotary story and what inspires you as a Rotarian? Rotary? </a:t>
            </a:r>
            <a:r>
              <a:rPr lang="en-US" sz="1200" b="1" kern="1200" dirty="0">
                <a:solidFill>
                  <a:schemeClr val="tx1"/>
                </a:solidFill>
                <a:effectLst/>
                <a:latin typeface="+mn-lt"/>
                <a:ea typeface="+mn-ea"/>
                <a:cs typeface="+mn-cs"/>
              </a:rPr>
              <a:t>(PAUSE)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My inspiration is that how personal Rotary work has become to me.  </a:t>
            </a:r>
          </a:p>
          <a:p>
            <a:endParaRPr lang="en-US" dirty="0"/>
          </a:p>
        </p:txBody>
      </p:sp>
      <p:sp>
        <p:nvSpPr>
          <p:cNvPr id="4" name="Slide Number Placeholder 3"/>
          <p:cNvSpPr>
            <a:spLocks noGrp="1"/>
          </p:cNvSpPr>
          <p:nvPr>
            <p:ph type="sldNum" sz="quarter" idx="10"/>
          </p:nvPr>
        </p:nvSpPr>
        <p:spPr/>
        <p:txBody>
          <a:bodyPr/>
          <a:lstStyle/>
          <a:p>
            <a:fld id="{DB827055-821E-4F6B-AAA9-2685E1493D9C}" type="slidenum">
              <a:rPr lang="en-US" smtClean="0"/>
              <a:t>15</a:t>
            </a:fld>
            <a:endParaRPr lang="en-US" dirty="0"/>
          </a:p>
        </p:txBody>
      </p:sp>
    </p:spTree>
    <p:extLst>
      <p:ext uri="{BB962C8B-B14F-4D97-AF65-F5344CB8AC3E}">
        <p14:creationId xmlns:p14="http://schemas.microsoft.com/office/powerpoint/2010/main" val="15707796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04782"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pitchFamily="-107" charset="0"/>
                <a:ea typeface="MS PGothic" pitchFamily="34" charset="-128"/>
                <a:cs typeface="ヒラギノ角ゴ Pro W3" pitchFamily="-107" charset="-128"/>
              </a:rPr>
              <a:t>No matter how you choose to give, I hope you will join me in supporting our Foundation with a gift to the Annual Fund this year. Remember, gifts of any size have a big impact when they’re leveraged through our Foundation and our network of Rotarians here and around the world. </a:t>
            </a:r>
          </a:p>
          <a:p>
            <a:pPr defTabSz="904782"/>
            <a:endParaRPr lang="en-US" altLang="en-US" dirty="0">
              <a:latin typeface="Arial" pitchFamily="34" charset="0"/>
              <a:cs typeface="ヒラギノ角ゴ Pro W3" pitchFamily="-84" charset="-128"/>
            </a:endParaRP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68" eaLnBrk="0" hangingPunct="0">
              <a:spcBef>
                <a:spcPct val="30000"/>
              </a:spcBef>
              <a:defRPr sz="1200">
                <a:solidFill>
                  <a:schemeClr val="tx1"/>
                </a:solidFill>
                <a:latin typeface="Arial" pitchFamily="34" charset="0"/>
                <a:ea typeface="MS PGothic" pitchFamily="34" charset="-128"/>
                <a:cs typeface="ヒラギノ角ゴ Pro W3" pitchFamily="-84" charset="-128"/>
              </a:defRPr>
            </a:lvl1pPr>
            <a:lvl2pPr marL="742873" indent="-285721" defTabSz="931768" eaLnBrk="0" hangingPunct="0">
              <a:spcBef>
                <a:spcPct val="30000"/>
              </a:spcBef>
              <a:defRPr sz="1200">
                <a:solidFill>
                  <a:schemeClr val="tx1"/>
                </a:solidFill>
                <a:latin typeface="Arial" pitchFamily="34" charset="0"/>
                <a:ea typeface="ヒラギノ角ゴ Pro W3" pitchFamily="-84" charset="-128"/>
                <a:cs typeface="ヒラギノ角ゴ Pro W3" pitchFamily="-84" charset="-128"/>
              </a:defRPr>
            </a:lvl2pPr>
            <a:lvl3pPr marL="1142883" indent="-228577" defTabSz="931768" eaLnBrk="0" hangingPunct="0">
              <a:spcBef>
                <a:spcPct val="30000"/>
              </a:spcBef>
              <a:defRPr sz="1200">
                <a:solidFill>
                  <a:schemeClr val="tx1"/>
                </a:solidFill>
                <a:latin typeface="Arial" pitchFamily="34" charset="0"/>
                <a:ea typeface="ヒラギノ角ゴ Pro W3" pitchFamily="-84" charset="-128"/>
                <a:cs typeface="ヒラギノ角ゴ Pro W3" pitchFamily="-84" charset="-128"/>
              </a:defRPr>
            </a:lvl3pPr>
            <a:lvl4pPr marL="1600036" indent="-228577" defTabSz="931768" eaLnBrk="0" hangingPunct="0">
              <a:spcBef>
                <a:spcPct val="30000"/>
              </a:spcBef>
              <a:defRPr sz="1200">
                <a:solidFill>
                  <a:schemeClr val="tx1"/>
                </a:solidFill>
                <a:latin typeface="Arial" pitchFamily="34" charset="0"/>
                <a:ea typeface="ヒラギノ角ゴ Pro W3" pitchFamily="-84" charset="-128"/>
                <a:cs typeface="ヒラギノ角ゴ Pro W3" pitchFamily="-84" charset="-128"/>
              </a:defRPr>
            </a:lvl4pPr>
            <a:lvl5pPr marL="2057189" indent="-228577" defTabSz="931768" eaLnBrk="0" hangingPunct="0">
              <a:spcBef>
                <a:spcPct val="30000"/>
              </a:spcBef>
              <a:defRPr sz="1200">
                <a:solidFill>
                  <a:schemeClr val="tx1"/>
                </a:solidFill>
                <a:latin typeface="Arial" pitchFamily="34" charset="0"/>
                <a:ea typeface="ヒラギノ角ゴ Pro W3" pitchFamily="-84" charset="-128"/>
                <a:cs typeface="ヒラギノ角ゴ Pro W3" pitchFamily="-84" charset="-128"/>
              </a:defRPr>
            </a:lvl5pPr>
            <a:lvl6pPr marL="2514343" indent="-228577" defTabSz="931768" eaLnBrk="0" fontAlgn="base" hangingPunct="0">
              <a:spcBef>
                <a:spcPct val="30000"/>
              </a:spcBef>
              <a:spcAft>
                <a:spcPct val="0"/>
              </a:spcAft>
              <a:defRPr sz="1200">
                <a:solidFill>
                  <a:schemeClr val="tx1"/>
                </a:solidFill>
                <a:latin typeface="Arial" pitchFamily="34" charset="0"/>
                <a:ea typeface="ヒラギノ角ゴ Pro W3" pitchFamily="-84" charset="-128"/>
                <a:cs typeface="ヒラギノ角ゴ Pro W3" pitchFamily="-84" charset="-128"/>
              </a:defRPr>
            </a:lvl6pPr>
            <a:lvl7pPr marL="2971496" indent="-228577" defTabSz="931768" eaLnBrk="0" fontAlgn="base" hangingPunct="0">
              <a:spcBef>
                <a:spcPct val="30000"/>
              </a:spcBef>
              <a:spcAft>
                <a:spcPct val="0"/>
              </a:spcAft>
              <a:defRPr sz="1200">
                <a:solidFill>
                  <a:schemeClr val="tx1"/>
                </a:solidFill>
                <a:latin typeface="Arial" pitchFamily="34" charset="0"/>
                <a:ea typeface="ヒラギノ角ゴ Pro W3" pitchFamily="-84" charset="-128"/>
                <a:cs typeface="ヒラギノ角ゴ Pro W3" pitchFamily="-84" charset="-128"/>
              </a:defRPr>
            </a:lvl7pPr>
            <a:lvl8pPr marL="3428649" indent="-228577" defTabSz="931768" eaLnBrk="0" fontAlgn="base" hangingPunct="0">
              <a:spcBef>
                <a:spcPct val="30000"/>
              </a:spcBef>
              <a:spcAft>
                <a:spcPct val="0"/>
              </a:spcAft>
              <a:defRPr sz="1200">
                <a:solidFill>
                  <a:schemeClr val="tx1"/>
                </a:solidFill>
                <a:latin typeface="Arial" pitchFamily="34" charset="0"/>
                <a:ea typeface="ヒラギノ角ゴ Pro W3" pitchFamily="-84" charset="-128"/>
                <a:cs typeface="ヒラギノ角ゴ Pro W3" pitchFamily="-84" charset="-128"/>
              </a:defRPr>
            </a:lvl8pPr>
            <a:lvl9pPr marL="3885802" indent="-228577" defTabSz="931768" eaLnBrk="0" fontAlgn="base" hangingPunct="0">
              <a:spcBef>
                <a:spcPct val="30000"/>
              </a:spcBef>
              <a:spcAft>
                <a:spcPct val="0"/>
              </a:spcAft>
              <a:defRPr sz="1200">
                <a:solidFill>
                  <a:schemeClr val="tx1"/>
                </a:solidFill>
                <a:latin typeface="Arial" pitchFamily="34" charset="0"/>
                <a:ea typeface="ヒラギノ角ゴ Pro W3" pitchFamily="-84" charset="-128"/>
                <a:cs typeface="ヒラギノ角ゴ Pro W3" pitchFamily="-84" charset="-128"/>
              </a:defRPr>
            </a:lvl9pPr>
          </a:lstStyle>
          <a:p>
            <a:pPr>
              <a:spcBef>
                <a:spcPct val="0"/>
              </a:spcBef>
            </a:pPr>
            <a:fld id="{42376532-68E0-4F60-BF18-7CDEB8B8EA9A}" type="slidenum">
              <a:rPr lang="en-US" altLang="en-US">
                <a:ea typeface="ヒラギノ角ゴ Pro W3" pitchFamily="-84" charset="-128"/>
              </a:rPr>
              <a:pPr>
                <a:spcBef>
                  <a:spcPct val="0"/>
                </a:spcBef>
              </a:pPr>
              <a:t>16</a:t>
            </a:fld>
            <a:endParaRPr lang="en-US" altLang="en-US" dirty="0">
              <a:ea typeface="ヒラギノ角ゴ Pro W3" pitchFamily="-84" charset="-128"/>
            </a:endParaRPr>
          </a:p>
        </p:txBody>
      </p:sp>
    </p:spTree>
    <p:extLst>
      <p:ext uri="{BB962C8B-B14F-4D97-AF65-F5344CB8AC3E}">
        <p14:creationId xmlns:p14="http://schemas.microsoft.com/office/powerpoint/2010/main" val="8851771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recognize our generous donors who give $1,000 or more to the Annual Fund, PolioPlus Fund, or an approved Foundation grant as Paul Harris Fellows. Donors receive one Foundation recognition point for every U.S. dollar they contribute. They can also use those points to name someone else a Paul Harris Fellow. It’s the Foundation’s most well-known individual recognition level. </a:t>
            </a:r>
          </a:p>
          <a:p>
            <a:r>
              <a:rPr lang="en-US" sz="1200" kern="1200" dirty="0">
                <a:solidFill>
                  <a:schemeClr val="tx1"/>
                </a:solidFill>
                <a:effectLst/>
                <a:latin typeface="+mn-lt"/>
                <a:ea typeface="+mn-ea"/>
                <a:cs typeface="+mn-cs"/>
              </a:rPr>
              <a:t>The $1,000 contribution can be achieved through one gift or several gifts. Endowment Fund contributions, however, don’t count toward Paul Harris Fellow recognition.</a:t>
            </a:r>
          </a:p>
          <a:p>
            <a:r>
              <a:rPr lang="en-US" sz="1200" kern="1200" dirty="0">
                <a:solidFill>
                  <a:schemeClr val="tx1"/>
                </a:solidFill>
                <a:effectLst/>
                <a:latin typeface="+mn-lt"/>
                <a:ea typeface="+mn-ea"/>
                <a:cs typeface="+mn-cs"/>
              </a:rPr>
              <a:t>Donors receive a pin and certificate at the first level. Those who give at this level multiple times receive Multiple Paul Harris Fellow recognition, including a pin with stones that correspond to the recognition amount.</a:t>
            </a:r>
          </a:p>
          <a:p>
            <a:endParaRPr lang="en-US" dirty="0"/>
          </a:p>
          <a:p>
            <a:endParaRPr lang="en-US" dirty="0"/>
          </a:p>
        </p:txBody>
      </p:sp>
      <p:sp>
        <p:nvSpPr>
          <p:cNvPr id="4" name="Slide Number Placeholder 3"/>
          <p:cNvSpPr>
            <a:spLocks noGrp="1"/>
          </p:cNvSpPr>
          <p:nvPr>
            <p:ph type="sldNum" sz="quarter" idx="10"/>
          </p:nvPr>
        </p:nvSpPr>
        <p:spPr/>
        <p:txBody>
          <a:bodyPr/>
          <a:lstStyle/>
          <a:p>
            <a:fld id="{9F33012B-4641-4FF1-A820-BB9F9A099408}" type="slidenum">
              <a:rPr lang="en-US" smtClean="0"/>
              <a:t>17</a:t>
            </a:fld>
            <a:endParaRPr lang="en-US"/>
          </a:p>
        </p:txBody>
      </p:sp>
    </p:spTree>
    <p:extLst>
      <p:ext uri="{BB962C8B-B14F-4D97-AF65-F5344CB8AC3E}">
        <p14:creationId xmlns:p14="http://schemas.microsoft.com/office/powerpoint/2010/main" val="2547091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Paul Harris Society aims to identify, engage, and recognize donors who have the ability and desire to make substantial annual gifts to help communities around the world. </a:t>
            </a:r>
          </a:p>
          <a:p>
            <a:r>
              <a:rPr lang="en-US" sz="1200" kern="1200" dirty="0">
                <a:solidFill>
                  <a:schemeClr val="tx1"/>
                </a:solidFill>
                <a:effectLst/>
                <a:latin typeface="+mn-lt"/>
                <a:ea typeface="+mn-ea"/>
                <a:cs typeface="+mn-cs"/>
              </a:rPr>
              <a:t>The Paul Harris Society recognizes those generous donors who express their intent to give $1,000 each year to the Annual Fund, the PolioPlus Fund, or an approved Foundation grant. </a:t>
            </a:r>
          </a:p>
          <a:p>
            <a:r>
              <a:rPr lang="en-US" sz="1200" kern="1200" dirty="0">
                <a:solidFill>
                  <a:schemeClr val="tx1"/>
                </a:solidFill>
                <a:effectLst/>
                <a:latin typeface="+mn-lt"/>
                <a:ea typeface="+mn-ea"/>
                <a:cs typeface="+mn-cs"/>
              </a:rPr>
              <a:t>Paul Harris Society membership has grown from about 10,600 in 84 countries since its launch in 2013-14 to more than 23,000 in 141 countries in 2018-19.</a:t>
            </a:r>
          </a:p>
          <a:p>
            <a:r>
              <a:rPr lang="en-US" sz="1200" kern="1200" dirty="0">
                <a:solidFill>
                  <a:schemeClr val="tx1"/>
                </a:solidFill>
                <a:effectLst/>
                <a:latin typeface="+mn-lt"/>
                <a:ea typeface="+mn-ea"/>
                <a:cs typeface="+mn-cs"/>
              </a:rPr>
              <a:t>Additionally, contributions from the Paul Harris Society accounted for nearly 18 percent of Annual Fund contributions in 2018-19. </a:t>
            </a:r>
          </a:p>
          <a:p>
            <a:r>
              <a:rPr lang="en-US" sz="1200" kern="1200" dirty="0">
                <a:solidFill>
                  <a:schemeClr val="tx1"/>
                </a:solidFill>
                <a:effectLst/>
                <a:latin typeface="+mn-lt"/>
                <a:ea typeface="+mn-ea"/>
                <a:cs typeface="+mn-cs"/>
              </a:rPr>
              <a:t>Society members’ consistent support is incredibly important to the district. It means that each year, the district can rely on gifts from these donors to fund meaningful district and global grant projects.</a:t>
            </a:r>
          </a:p>
          <a:p>
            <a:r>
              <a:rPr lang="en-US" sz="1200" kern="1200" dirty="0">
                <a:solidFill>
                  <a:schemeClr val="tx1"/>
                </a:solidFill>
                <a:effectLst/>
                <a:latin typeface="+mn-lt"/>
                <a:ea typeface="+mn-ea"/>
                <a:cs typeface="+mn-cs"/>
              </a:rPr>
              <a:t>A simple way to meet that $1000 commitment is through Rotary Direct, our recurring giving program.  For $85/month, you can join the Paul Harris Society and be a part of this important group. </a:t>
            </a:r>
            <a:endParaRPr lang="en-US" dirty="0"/>
          </a:p>
          <a:p>
            <a:endParaRPr lang="en-US" dirty="0"/>
          </a:p>
        </p:txBody>
      </p:sp>
      <p:sp>
        <p:nvSpPr>
          <p:cNvPr id="4" name="Slide Number Placeholder 3"/>
          <p:cNvSpPr>
            <a:spLocks noGrp="1"/>
          </p:cNvSpPr>
          <p:nvPr>
            <p:ph type="sldNum" sz="quarter" idx="10"/>
          </p:nvPr>
        </p:nvSpPr>
        <p:spPr/>
        <p:txBody>
          <a:bodyPr/>
          <a:lstStyle/>
          <a:p>
            <a:fld id="{9F33012B-4641-4FF1-A820-BB9F9A099408}" type="slidenum">
              <a:rPr lang="en-US" smtClean="0"/>
              <a:t>18</a:t>
            </a:fld>
            <a:endParaRPr lang="en-US"/>
          </a:p>
        </p:txBody>
      </p:sp>
    </p:spTree>
    <p:extLst>
      <p:ext uri="{BB962C8B-B14F-4D97-AF65-F5344CB8AC3E}">
        <p14:creationId xmlns:p14="http://schemas.microsoft.com/office/powerpoint/2010/main" val="20663467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p:txBody>
          <a:bodyPr/>
          <a:lstStyle/>
          <a:p>
            <a:endParaRPr/>
          </a:p>
        </p:txBody>
      </p:sp>
      <p:sp>
        <p:nvSpPr>
          <p:cNvPr id="3" name="Notes Placeholder 2"/>
          <p:cNvSpPr>
            <a:spLocks noGrp="1" noEditPoints="1"/>
          </p:cNvSpPr>
          <p:nvPr>
            <p:ph type="body" idx="1"/>
          </p:nvPr>
        </p:nvSpPr>
        <p:spPr/>
        <p:txBody>
          <a:bodyPr/>
          <a:lstStyle/>
          <a:p>
            <a:endParaRPr lang="en-GB" dirty="0"/>
          </a:p>
        </p:txBody>
      </p:sp>
      <p:sp>
        <p:nvSpPr>
          <p:cNvPr id="4" name="Slide Number Placeholder 3"/>
          <p:cNvSpPr>
            <a:spLocks noGrp="1" noEditPoints="1"/>
          </p:cNvSpPr>
          <p:nvPr>
            <p:ph type="sldNum" sz="quarter" idx="5"/>
          </p:nvPr>
        </p:nvSpPr>
        <p:spPr/>
        <p:txBody>
          <a:bodyPr/>
          <a:lstStyle/>
          <a:p>
            <a:fld id="{CBB40757-5129-4730-A464-C73771A86008}" type="slidenum">
              <a:rPr lang="en-GB" smtClean="0"/>
              <a:t>19</a:t>
            </a:fld>
            <a:endParaRPr lang="en-GB"/>
          </a:p>
        </p:txBody>
      </p:sp>
    </p:spTree>
    <p:extLst>
      <p:ext uri="{BB962C8B-B14F-4D97-AF65-F5344CB8AC3E}">
        <p14:creationId xmlns:p14="http://schemas.microsoft.com/office/powerpoint/2010/main" val="39555156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1371600" y="1143000"/>
            <a:ext cx="4114800" cy="30861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F5CE9214-9DFF-4792-A1E2-478198F42897}" type="slidenum">
              <a:rPr lang="en-US" smtClean="0"/>
              <a:t>20</a:t>
            </a:fld>
            <a:endParaRPr lang="en-US"/>
          </a:p>
        </p:txBody>
      </p:sp>
    </p:spTree>
    <p:extLst>
      <p:ext uri="{BB962C8B-B14F-4D97-AF65-F5344CB8AC3E}">
        <p14:creationId xmlns:p14="http://schemas.microsoft.com/office/powerpoint/2010/main" val="3275942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When I talk to groups like yours I do so to encourage giving and knowledge of The Rotary Foundation. I’d like to acknowledge that this is a difficult time for many and that I am here today more so to inform you that The Rotary Foundation is here to help you in your goals to make an impact in your community.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To that end, The Rotary Foundation’s mission is to help Rotarians, like you, to advance world understanding, goodwill, and peace by improving health, providing quality education, improving the environment, and alleviating poverty.</a:t>
            </a:r>
          </a:p>
          <a:p>
            <a:pPr defTabSz="966529">
              <a:defRPr/>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 believe the two most important words to remember are “help Rotarians”. The Foundation is here to support the work that each of you are doing locally in district </a:t>
            </a:r>
            <a:r>
              <a:rPr lang="en-US" b="0" i="0" kern="1200" dirty="0">
                <a:solidFill>
                  <a:schemeClr val="tx1"/>
                </a:solidFill>
                <a:effectLst/>
                <a:latin typeface="Arial" panose="020B0604020202020204" pitchFamily="34" charset="0"/>
                <a:cs typeface="Arial" panose="020B0604020202020204" pitchFamily="34" charset="0"/>
              </a:rPr>
              <a:t>6630 </a:t>
            </a:r>
            <a:r>
              <a:rPr lang="en-US" dirty="0">
                <a:latin typeface="Arial" panose="020B0604020202020204" pitchFamily="34" charset="0"/>
                <a:cs typeface="Arial" panose="020B0604020202020204" pitchFamily="34" charset="0"/>
              </a:rPr>
              <a:t>as well as around the world. In order to do that, we raise funds for the initiatives that are important to you and your community.  </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B827055-821E-4F6B-AAA9-2685E1493D9C}" type="slidenum">
              <a:rPr lang="en-US" smtClean="0"/>
              <a:t>3</a:t>
            </a:fld>
            <a:endParaRPr lang="en-US" dirty="0"/>
          </a:p>
        </p:txBody>
      </p:sp>
    </p:spTree>
    <p:extLst>
      <p:ext uri="{BB962C8B-B14F-4D97-AF65-F5344CB8AC3E}">
        <p14:creationId xmlns:p14="http://schemas.microsoft.com/office/powerpoint/2010/main" val="24133418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a:extLst>
              <a:ext uri="{FF2B5EF4-FFF2-40B4-BE49-F238E27FC236}">
                <a16:creationId xmlns:a16="http://schemas.microsoft.com/office/drawing/2014/main" id="{3AA314CD-2925-A04B-BBAF-0DEA216BCE28}"/>
              </a:ext>
            </a:extLst>
          </p:cNvPr>
          <p:cNvSpPr>
            <a:spLocks noGrp="1" noRot="1" noChangeAspect="1" noTextEdit="1"/>
          </p:cNvSpPr>
          <p:nvPr>
            <p:ph type="sldImg"/>
          </p:nvPr>
        </p:nvSpPr>
        <p:spPr>
          <a:xfrm>
            <a:off x="1143000" y="685800"/>
            <a:ext cx="4572000" cy="3429000"/>
          </a:xfrm>
        </p:spPr>
      </p:sp>
      <p:sp>
        <p:nvSpPr>
          <p:cNvPr id="8194" name="Rectangle 2">
            <a:extLst>
              <a:ext uri="{FF2B5EF4-FFF2-40B4-BE49-F238E27FC236}">
                <a16:creationId xmlns:a16="http://schemas.microsoft.com/office/drawing/2014/main" id="{7BC1DEE4-D7C4-0341-92C6-28BFDAD53443}"/>
              </a:ext>
            </a:extLst>
          </p:cNvPr>
          <p:cNvSpPr>
            <a:spLocks noGrp="1" noChangeArrowheads="1"/>
          </p:cNvSpPr>
          <p:nvPr>
            <p:ph type="body" sz="quarter"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2200" b="0"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Stated simply, Rotary is a global network of people of action. We are neighbors, friends, and problem-solvers. We are committed to coming together regularly to learn and</a:t>
            </a:r>
            <a:r>
              <a:rPr lang="en-US" sz="2200" b="0" kern="1200" baseline="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 inspire each other by sharing </a:t>
            </a:r>
            <a:r>
              <a:rPr lang="en-US" sz="2200" b="0"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our ideas, talents, and skills. We are dedicated to d</a:t>
            </a:r>
            <a:r>
              <a:rPr lang="en-US" dirty="0"/>
              <a:t>elivering real, long-term solutions to the world’s most persistent issues</a:t>
            </a:r>
            <a:r>
              <a:rPr lang="en-US" sz="2200" b="0"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 </a:t>
            </a:r>
          </a:p>
          <a:p>
            <a:endParaRPr lang="en-US" sz="2200" b="0"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endParaRPr>
          </a:p>
          <a:p>
            <a:r>
              <a:rPr lang="en-US" sz="2200" b="0"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And we are just as committed to having fun and building strong friendships along the way.</a:t>
            </a:r>
          </a:p>
          <a:p>
            <a:endParaRPr lang="en-US" sz="2200" b="0"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endParaRPr>
          </a:p>
          <a:p>
            <a:r>
              <a:rPr lang="en-US" sz="2200" b="0"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Our vision statement says it best: </a:t>
            </a:r>
            <a:r>
              <a:rPr lang="en-US" sz="2200" b="0" i="1"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“Together, we see a world where people unite and take action to create lasting change – across the globe, in our communities, and in ourselves.”</a:t>
            </a:r>
            <a:endParaRPr lang="en-US" sz="2200" b="0"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04782"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pitchFamily="-107" charset="0"/>
                <a:ea typeface="MS PGothic" pitchFamily="34" charset="-128"/>
                <a:cs typeface="ヒラギノ角ゴ Pro W3" pitchFamily="-107" charset="-128"/>
              </a:rPr>
              <a:t>No matter how you choose to give, I hope you will join me in supporting our Foundation with a gift to the Annual Fund this year. Remember, gifts of any size have a big impact when they’re leveraged through our Foundation and our network of Rotarians here and around the world. </a:t>
            </a:r>
          </a:p>
          <a:p>
            <a:pPr defTabSz="904782"/>
            <a:endParaRPr lang="en-US" altLang="en-US" dirty="0">
              <a:latin typeface="Arial" pitchFamily="34" charset="0"/>
              <a:cs typeface="ヒラギノ角ゴ Pro W3" pitchFamily="-84" charset="-128"/>
            </a:endParaRP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68" eaLnBrk="0" hangingPunct="0">
              <a:spcBef>
                <a:spcPct val="30000"/>
              </a:spcBef>
              <a:defRPr sz="1200">
                <a:solidFill>
                  <a:schemeClr val="tx1"/>
                </a:solidFill>
                <a:latin typeface="Arial" pitchFamily="34" charset="0"/>
                <a:ea typeface="MS PGothic" pitchFamily="34" charset="-128"/>
                <a:cs typeface="ヒラギノ角ゴ Pro W3" pitchFamily="-84" charset="-128"/>
              </a:defRPr>
            </a:lvl1pPr>
            <a:lvl2pPr marL="742873" indent="-285721" defTabSz="931768" eaLnBrk="0" hangingPunct="0">
              <a:spcBef>
                <a:spcPct val="30000"/>
              </a:spcBef>
              <a:defRPr sz="1200">
                <a:solidFill>
                  <a:schemeClr val="tx1"/>
                </a:solidFill>
                <a:latin typeface="Arial" pitchFamily="34" charset="0"/>
                <a:ea typeface="ヒラギノ角ゴ Pro W3" pitchFamily="-84" charset="-128"/>
                <a:cs typeface="ヒラギノ角ゴ Pro W3" pitchFamily="-84" charset="-128"/>
              </a:defRPr>
            </a:lvl2pPr>
            <a:lvl3pPr marL="1142883" indent="-228577" defTabSz="931768" eaLnBrk="0" hangingPunct="0">
              <a:spcBef>
                <a:spcPct val="30000"/>
              </a:spcBef>
              <a:defRPr sz="1200">
                <a:solidFill>
                  <a:schemeClr val="tx1"/>
                </a:solidFill>
                <a:latin typeface="Arial" pitchFamily="34" charset="0"/>
                <a:ea typeface="ヒラギノ角ゴ Pro W3" pitchFamily="-84" charset="-128"/>
                <a:cs typeface="ヒラギノ角ゴ Pro W3" pitchFamily="-84" charset="-128"/>
              </a:defRPr>
            </a:lvl3pPr>
            <a:lvl4pPr marL="1600036" indent="-228577" defTabSz="931768" eaLnBrk="0" hangingPunct="0">
              <a:spcBef>
                <a:spcPct val="30000"/>
              </a:spcBef>
              <a:defRPr sz="1200">
                <a:solidFill>
                  <a:schemeClr val="tx1"/>
                </a:solidFill>
                <a:latin typeface="Arial" pitchFamily="34" charset="0"/>
                <a:ea typeface="ヒラギノ角ゴ Pro W3" pitchFamily="-84" charset="-128"/>
                <a:cs typeface="ヒラギノ角ゴ Pro W3" pitchFamily="-84" charset="-128"/>
              </a:defRPr>
            </a:lvl4pPr>
            <a:lvl5pPr marL="2057189" indent="-228577" defTabSz="931768" eaLnBrk="0" hangingPunct="0">
              <a:spcBef>
                <a:spcPct val="30000"/>
              </a:spcBef>
              <a:defRPr sz="1200">
                <a:solidFill>
                  <a:schemeClr val="tx1"/>
                </a:solidFill>
                <a:latin typeface="Arial" pitchFamily="34" charset="0"/>
                <a:ea typeface="ヒラギノ角ゴ Pro W3" pitchFamily="-84" charset="-128"/>
                <a:cs typeface="ヒラギノ角ゴ Pro W3" pitchFamily="-84" charset="-128"/>
              </a:defRPr>
            </a:lvl5pPr>
            <a:lvl6pPr marL="2514343" indent="-228577" defTabSz="931768" eaLnBrk="0" fontAlgn="base" hangingPunct="0">
              <a:spcBef>
                <a:spcPct val="30000"/>
              </a:spcBef>
              <a:spcAft>
                <a:spcPct val="0"/>
              </a:spcAft>
              <a:defRPr sz="1200">
                <a:solidFill>
                  <a:schemeClr val="tx1"/>
                </a:solidFill>
                <a:latin typeface="Arial" pitchFamily="34" charset="0"/>
                <a:ea typeface="ヒラギノ角ゴ Pro W3" pitchFamily="-84" charset="-128"/>
                <a:cs typeface="ヒラギノ角ゴ Pro W3" pitchFamily="-84" charset="-128"/>
              </a:defRPr>
            </a:lvl6pPr>
            <a:lvl7pPr marL="2971496" indent="-228577" defTabSz="931768" eaLnBrk="0" fontAlgn="base" hangingPunct="0">
              <a:spcBef>
                <a:spcPct val="30000"/>
              </a:spcBef>
              <a:spcAft>
                <a:spcPct val="0"/>
              </a:spcAft>
              <a:defRPr sz="1200">
                <a:solidFill>
                  <a:schemeClr val="tx1"/>
                </a:solidFill>
                <a:latin typeface="Arial" pitchFamily="34" charset="0"/>
                <a:ea typeface="ヒラギノ角ゴ Pro W3" pitchFamily="-84" charset="-128"/>
                <a:cs typeface="ヒラギノ角ゴ Pro W3" pitchFamily="-84" charset="-128"/>
              </a:defRPr>
            </a:lvl7pPr>
            <a:lvl8pPr marL="3428649" indent="-228577" defTabSz="931768" eaLnBrk="0" fontAlgn="base" hangingPunct="0">
              <a:spcBef>
                <a:spcPct val="30000"/>
              </a:spcBef>
              <a:spcAft>
                <a:spcPct val="0"/>
              </a:spcAft>
              <a:defRPr sz="1200">
                <a:solidFill>
                  <a:schemeClr val="tx1"/>
                </a:solidFill>
                <a:latin typeface="Arial" pitchFamily="34" charset="0"/>
                <a:ea typeface="ヒラギノ角ゴ Pro W3" pitchFamily="-84" charset="-128"/>
                <a:cs typeface="ヒラギノ角ゴ Pro W3" pitchFamily="-84" charset="-128"/>
              </a:defRPr>
            </a:lvl8pPr>
            <a:lvl9pPr marL="3885802" indent="-228577" defTabSz="931768" eaLnBrk="0" fontAlgn="base" hangingPunct="0">
              <a:spcBef>
                <a:spcPct val="30000"/>
              </a:spcBef>
              <a:spcAft>
                <a:spcPct val="0"/>
              </a:spcAft>
              <a:defRPr sz="1200">
                <a:solidFill>
                  <a:schemeClr val="tx1"/>
                </a:solidFill>
                <a:latin typeface="Arial" pitchFamily="34" charset="0"/>
                <a:ea typeface="ヒラギノ角ゴ Pro W3" pitchFamily="-84" charset="-128"/>
                <a:cs typeface="ヒラギノ角ゴ Pro W3" pitchFamily="-84" charset="-128"/>
              </a:defRPr>
            </a:lvl9pPr>
          </a:lstStyle>
          <a:p>
            <a:pPr>
              <a:spcBef>
                <a:spcPct val="0"/>
              </a:spcBef>
            </a:pPr>
            <a:fld id="{42376532-68E0-4F60-BF18-7CDEB8B8EA9A}" type="slidenum">
              <a:rPr lang="en-US" altLang="en-US">
                <a:ea typeface="ヒラギノ角ゴ Pro W3" pitchFamily="-84" charset="-128"/>
              </a:rPr>
              <a:pPr>
                <a:spcBef>
                  <a:spcPct val="0"/>
                </a:spcBef>
              </a:pPr>
              <a:t>4</a:t>
            </a:fld>
            <a:endParaRPr lang="en-US" altLang="en-US" dirty="0">
              <a:ea typeface="ヒラギノ角ゴ Pro W3" pitchFamily="-84" charset="-128"/>
            </a:endParaRPr>
          </a:p>
        </p:txBody>
      </p:sp>
    </p:spTree>
    <p:extLst>
      <p:ext uri="{BB962C8B-B14F-4D97-AF65-F5344CB8AC3E}">
        <p14:creationId xmlns:p14="http://schemas.microsoft.com/office/powerpoint/2010/main" val="2630313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04782"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pitchFamily="-107" charset="0"/>
                <a:ea typeface="MS PGothic" pitchFamily="34" charset="-128"/>
                <a:cs typeface="ヒラギノ角ゴ Pro W3" pitchFamily="-107" charset="-128"/>
              </a:rPr>
              <a:t>No matter how you choose to give, I hope you will join me in supporting our Foundation with a gift to the Annual Fund this year. Remember, gifts of any size have a big impact when they’re leveraged through our Foundation and our network of Rotarians here and around the world. </a:t>
            </a:r>
          </a:p>
          <a:p>
            <a:pPr defTabSz="904782"/>
            <a:endParaRPr lang="en-US" altLang="en-US" dirty="0">
              <a:latin typeface="Arial" pitchFamily="34" charset="0"/>
              <a:cs typeface="ヒラギノ角ゴ Pro W3" pitchFamily="-84" charset="-128"/>
            </a:endParaRP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68" eaLnBrk="0" hangingPunct="0">
              <a:spcBef>
                <a:spcPct val="30000"/>
              </a:spcBef>
              <a:defRPr sz="1200">
                <a:solidFill>
                  <a:schemeClr val="tx1"/>
                </a:solidFill>
                <a:latin typeface="Arial" pitchFamily="34" charset="0"/>
                <a:ea typeface="MS PGothic" pitchFamily="34" charset="-128"/>
                <a:cs typeface="ヒラギノ角ゴ Pro W3" pitchFamily="-84" charset="-128"/>
              </a:defRPr>
            </a:lvl1pPr>
            <a:lvl2pPr marL="742873" indent="-285721" defTabSz="931768" eaLnBrk="0" hangingPunct="0">
              <a:spcBef>
                <a:spcPct val="30000"/>
              </a:spcBef>
              <a:defRPr sz="1200">
                <a:solidFill>
                  <a:schemeClr val="tx1"/>
                </a:solidFill>
                <a:latin typeface="Arial" pitchFamily="34" charset="0"/>
                <a:ea typeface="ヒラギノ角ゴ Pro W3" pitchFamily="-84" charset="-128"/>
                <a:cs typeface="ヒラギノ角ゴ Pro W3" pitchFamily="-84" charset="-128"/>
              </a:defRPr>
            </a:lvl2pPr>
            <a:lvl3pPr marL="1142883" indent="-228577" defTabSz="931768" eaLnBrk="0" hangingPunct="0">
              <a:spcBef>
                <a:spcPct val="30000"/>
              </a:spcBef>
              <a:defRPr sz="1200">
                <a:solidFill>
                  <a:schemeClr val="tx1"/>
                </a:solidFill>
                <a:latin typeface="Arial" pitchFamily="34" charset="0"/>
                <a:ea typeface="ヒラギノ角ゴ Pro W3" pitchFamily="-84" charset="-128"/>
                <a:cs typeface="ヒラギノ角ゴ Pro W3" pitchFamily="-84" charset="-128"/>
              </a:defRPr>
            </a:lvl3pPr>
            <a:lvl4pPr marL="1600036" indent="-228577" defTabSz="931768" eaLnBrk="0" hangingPunct="0">
              <a:spcBef>
                <a:spcPct val="30000"/>
              </a:spcBef>
              <a:defRPr sz="1200">
                <a:solidFill>
                  <a:schemeClr val="tx1"/>
                </a:solidFill>
                <a:latin typeface="Arial" pitchFamily="34" charset="0"/>
                <a:ea typeface="ヒラギノ角ゴ Pro W3" pitchFamily="-84" charset="-128"/>
                <a:cs typeface="ヒラギノ角ゴ Pro W3" pitchFamily="-84" charset="-128"/>
              </a:defRPr>
            </a:lvl4pPr>
            <a:lvl5pPr marL="2057189" indent="-228577" defTabSz="931768" eaLnBrk="0" hangingPunct="0">
              <a:spcBef>
                <a:spcPct val="30000"/>
              </a:spcBef>
              <a:defRPr sz="1200">
                <a:solidFill>
                  <a:schemeClr val="tx1"/>
                </a:solidFill>
                <a:latin typeface="Arial" pitchFamily="34" charset="0"/>
                <a:ea typeface="ヒラギノ角ゴ Pro W3" pitchFamily="-84" charset="-128"/>
                <a:cs typeface="ヒラギノ角ゴ Pro W3" pitchFamily="-84" charset="-128"/>
              </a:defRPr>
            </a:lvl5pPr>
            <a:lvl6pPr marL="2514343" indent="-228577" defTabSz="931768" eaLnBrk="0" fontAlgn="base" hangingPunct="0">
              <a:spcBef>
                <a:spcPct val="30000"/>
              </a:spcBef>
              <a:spcAft>
                <a:spcPct val="0"/>
              </a:spcAft>
              <a:defRPr sz="1200">
                <a:solidFill>
                  <a:schemeClr val="tx1"/>
                </a:solidFill>
                <a:latin typeface="Arial" pitchFamily="34" charset="0"/>
                <a:ea typeface="ヒラギノ角ゴ Pro W3" pitchFamily="-84" charset="-128"/>
                <a:cs typeface="ヒラギノ角ゴ Pro W3" pitchFamily="-84" charset="-128"/>
              </a:defRPr>
            </a:lvl6pPr>
            <a:lvl7pPr marL="2971496" indent="-228577" defTabSz="931768" eaLnBrk="0" fontAlgn="base" hangingPunct="0">
              <a:spcBef>
                <a:spcPct val="30000"/>
              </a:spcBef>
              <a:spcAft>
                <a:spcPct val="0"/>
              </a:spcAft>
              <a:defRPr sz="1200">
                <a:solidFill>
                  <a:schemeClr val="tx1"/>
                </a:solidFill>
                <a:latin typeface="Arial" pitchFamily="34" charset="0"/>
                <a:ea typeface="ヒラギノ角ゴ Pro W3" pitchFamily="-84" charset="-128"/>
                <a:cs typeface="ヒラギノ角ゴ Pro W3" pitchFamily="-84" charset="-128"/>
              </a:defRPr>
            </a:lvl7pPr>
            <a:lvl8pPr marL="3428649" indent="-228577" defTabSz="931768" eaLnBrk="0" fontAlgn="base" hangingPunct="0">
              <a:spcBef>
                <a:spcPct val="30000"/>
              </a:spcBef>
              <a:spcAft>
                <a:spcPct val="0"/>
              </a:spcAft>
              <a:defRPr sz="1200">
                <a:solidFill>
                  <a:schemeClr val="tx1"/>
                </a:solidFill>
                <a:latin typeface="Arial" pitchFamily="34" charset="0"/>
                <a:ea typeface="ヒラギノ角ゴ Pro W3" pitchFamily="-84" charset="-128"/>
                <a:cs typeface="ヒラギノ角ゴ Pro W3" pitchFamily="-84" charset="-128"/>
              </a:defRPr>
            </a:lvl8pPr>
            <a:lvl9pPr marL="3885802" indent="-228577" defTabSz="931768" eaLnBrk="0" fontAlgn="base" hangingPunct="0">
              <a:spcBef>
                <a:spcPct val="30000"/>
              </a:spcBef>
              <a:spcAft>
                <a:spcPct val="0"/>
              </a:spcAft>
              <a:defRPr sz="1200">
                <a:solidFill>
                  <a:schemeClr val="tx1"/>
                </a:solidFill>
                <a:latin typeface="Arial" pitchFamily="34" charset="0"/>
                <a:ea typeface="ヒラギノ角ゴ Pro W3" pitchFamily="-84" charset="-128"/>
                <a:cs typeface="ヒラギノ角ゴ Pro W3" pitchFamily="-84" charset="-128"/>
              </a:defRPr>
            </a:lvl9pPr>
          </a:lstStyle>
          <a:p>
            <a:pPr>
              <a:spcBef>
                <a:spcPct val="0"/>
              </a:spcBef>
            </a:pPr>
            <a:fld id="{42376532-68E0-4F60-BF18-7CDEB8B8EA9A}" type="slidenum">
              <a:rPr lang="en-US" altLang="en-US">
                <a:ea typeface="ヒラギノ角ゴ Pro W3" pitchFamily="-84" charset="-128"/>
              </a:rPr>
              <a:pPr>
                <a:spcBef>
                  <a:spcPct val="0"/>
                </a:spcBef>
              </a:pPr>
              <a:t>5</a:t>
            </a:fld>
            <a:endParaRPr lang="en-US" altLang="en-US" dirty="0">
              <a:ea typeface="ヒラギノ角ゴ Pro W3" pitchFamily="-84" charset="-128"/>
            </a:endParaRPr>
          </a:p>
        </p:txBody>
      </p:sp>
    </p:spTree>
    <p:extLst>
      <p:ext uri="{BB962C8B-B14F-4D97-AF65-F5344CB8AC3E}">
        <p14:creationId xmlns:p14="http://schemas.microsoft.com/office/powerpoint/2010/main" val="4209627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04782"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pitchFamily="-107" charset="0"/>
                <a:ea typeface="MS PGothic" pitchFamily="34" charset="-128"/>
                <a:cs typeface="ヒラギノ角ゴ Pro W3" pitchFamily="-107" charset="-128"/>
              </a:rPr>
              <a:t>No matter how you choose to give, I hope you will join me in supporting our Foundation with a gift to the Annual Fund this year. Remember, gifts of any size have a big impact when they’re leveraged through our Foundation and our network of Rotarians here and around the world. </a:t>
            </a:r>
          </a:p>
          <a:p>
            <a:pPr defTabSz="904782"/>
            <a:endParaRPr lang="en-US" altLang="en-US" dirty="0">
              <a:latin typeface="Arial" pitchFamily="34" charset="0"/>
              <a:cs typeface="ヒラギノ角ゴ Pro W3" pitchFamily="-84" charset="-128"/>
            </a:endParaRP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68" eaLnBrk="0" hangingPunct="0">
              <a:spcBef>
                <a:spcPct val="30000"/>
              </a:spcBef>
              <a:defRPr sz="1200">
                <a:solidFill>
                  <a:schemeClr val="tx1"/>
                </a:solidFill>
                <a:latin typeface="Arial" pitchFamily="34" charset="0"/>
                <a:ea typeface="MS PGothic" pitchFamily="34" charset="-128"/>
                <a:cs typeface="ヒラギノ角ゴ Pro W3" pitchFamily="-84" charset="-128"/>
              </a:defRPr>
            </a:lvl1pPr>
            <a:lvl2pPr marL="742873" indent="-285721" defTabSz="931768" eaLnBrk="0" hangingPunct="0">
              <a:spcBef>
                <a:spcPct val="30000"/>
              </a:spcBef>
              <a:defRPr sz="1200">
                <a:solidFill>
                  <a:schemeClr val="tx1"/>
                </a:solidFill>
                <a:latin typeface="Arial" pitchFamily="34" charset="0"/>
                <a:ea typeface="ヒラギノ角ゴ Pro W3" pitchFamily="-84" charset="-128"/>
                <a:cs typeface="ヒラギノ角ゴ Pro W3" pitchFamily="-84" charset="-128"/>
              </a:defRPr>
            </a:lvl2pPr>
            <a:lvl3pPr marL="1142883" indent="-228577" defTabSz="931768" eaLnBrk="0" hangingPunct="0">
              <a:spcBef>
                <a:spcPct val="30000"/>
              </a:spcBef>
              <a:defRPr sz="1200">
                <a:solidFill>
                  <a:schemeClr val="tx1"/>
                </a:solidFill>
                <a:latin typeface="Arial" pitchFamily="34" charset="0"/>
                <a:ea typeface="ヒラギノ角ゴ Pro W3" pitchFamily="-84" charset="-128"/>
                <a:cs typeface="ヒラギノ角ゴ Pro W3" pitchFamily="-84" charset="-128"/>
              </a:defRPr>
            </a:lvl3pPr>
            <a:lvl4pPr marL="1600036" indent="-228577" defTabSz="931768" eaLnBrk="0" hangingPunct="0">
              <a:spcBef>
                <a:spcPct val="30000"/>
              </a:spcBef>
              <a:defRPr sz="1200">
                <a:solidFill>
                  <a:schemeClr val="tx1"/>
                </a:solidFill>
                <a:latin typeface="Arial" pitchFamily="34" charset="0"/>
                <a:ea typeface="ヒラギノ角ゴ Pro W3" pitchFamily="-84" charset="-128"/>
                <a:cs typeface="ヒラギノ角ゴ Pro W3" pitchFamily="-84" charset="-128"/>
              </a:defRPr>
            </a:lvl4pPr>
            <a:lvl5pPr marL="2057189" indent="-228577" defTabSz="931768" eaLnBrk="0" hangingPunct="0">
              <a:spcBef>
                <a:spcPct val="30000"/>
              </a:spcBef>
              <a:defRPr sz="1200">
                <a:solidFill>
                  <a:schemeClr val="tx1"/>
                </a:solidFill>
                <a:latin typeface="Arial" pitchFamily="34" charset="0"/>
                <a:ea typeface="ヒラギノ角ゴ Pro W3" pitchFamily="-84" charset="-128"/>
                <a:cs typeface="ヒラギノ角ゴ Pro W3" pitchFamily="-84" charset="-128"/>
              </a:defRPr>
            </a:lvl5pPr>
            <a:lvl6pPr marL="2514343" indent="-228577" defTabSz="931768" eaLnBrk="0" fontAlgn="base" hangingPunct="0">
              <a:spcBef>
                <a:spcPct val="30000"/>
              </a:spcBef>
              <a:spcAft>
                <a:spcPct val="0"/>
              </a:spcAft>
              <a:defRPr sz="1200">
                <a:solidFill>
                  <a:schemeClr val="tx1"/>
                </a:solidFill>
                <a:latin typeface="Arial" pitchFamily="34" charset="0"/>
                <a:ea typeface="ヒラギノ角ゴ Pro W3" pitchFamily="-84" charset="-128"/>
                <a:cs typeface="ヒラギノ角ゴ Pro W3" pitchFamily="-84" charset="-128"/>
              </a:defRPr>
            </a:lvl6pPr>
            <a:lvl7pPr marL="2971496" indent="-228577" defTabSz="931768" eaLnBrk="0" fontAlgn="base" hangingPunct="0">
              <a:spcBef>
                <a:spcPct val="30000"/>
              </a:spcBef>
              <a:spcAft>
                <a:spcPct val="0"/>
              </a:spcAft>
              <a:defRPr sz="1200">
                <a:solidFill>
                  <a:schemeClr val="tx1"/>
                </a:solidFill>
                <a:latin typeface="Arial" pitchFamily="34" charset="0"/>
                <a:ea typeface="ヒラギノ角ゴ Pro W3" pitchFamily="-84" charset="-128"/>
                <a:cs typeface="ヒラギノ角ゴ Pro W3" pitchFamily="-84" charset="-128"/>
              </a:defRPr>
            </a:lvl7pPr>
            <a:lvl8pPr marL="3428649" indent="-228577" defTabSz="931768" eaLnBrk="0" fontAlgn="base" hangingPunct="0">
              <a:spcBef>
                <a:spcPct val="30000"/>
              </a:spcBef>
              <a:spcAft>
                <a:spcPct val="0"/>
              </a:spcAft>
              <a:defRPr sz="1200">
                <a:solidFill>
                  <a:schemeClr val="tx1"/>
                </a:solidFill>
                <a:latin typeface="Arial" pitchFamily="34" charset="0"/>
                <a:ea typeface="ヒラギノ角ゴ Pro W3" pitchFamily="-84" charset="-128"/>
                <a:cs typeface="ヒラギノ角ゴ Pro W3" pitchFamily="-84" charset="-128"/>
              </a:defRPr>
            </a:lvl8pPr>
            <a:lvl9pPr marL="3885802" indent="-228577" defTabSz="931768" eaLnBrk="0" fontAlgn="base" hangingPunct="0">
              <a:spcBef>
                <a:spcPct val="30000"/>
              </a:spcBef>
              <a:spcAft>
                <a:spcPct val="0"/>
              </a:spcAft>
              <a:defRPr sz="1200">
                <a:solidFill>
                  <a:schemeClr val="tx1"/>
                </a:solidFill>
                <a:latin typeface="Arial" pitchFamily="34" charset="0"/>
                <a:ea typeface="ヒラギノ角ゴ Pro W3" pitchFamily="-84" charset="-128"/>
                <a:cs typeface="ヒラギノ角ゴ Pro W3" pitchFamily="-84" charset="-128"/>
              </a:defRPr>
            </a:lvl9pPr>
          </a:lstStyle>
          <a:p>
            <a:pPr>
              <a:spcBef>
                <a:spcPct val="0"/>
              </a:spcBef>
            </a:pPr>
            <a:fld id="{42376532-68E0-4F60-BF18-7CDEB8B8EA9A}" type="slidenum">
              <a:rPr lang="en-US" altLang="en-US">
                <a:ea typeface="ヒラギノ角ゴ Pro W3" pitchFamily="-84" charset="-128"/>
              </a:rPr>
              <a:pPr>
                <a:spcBef>
                  <a:spcPct val="0"/>
                </a:spcBef>
              </a:pPr>
              <a:t>6</a:t>
            </a:fld>
            <a:endParaRPr lang="en-US" altLang="en-US" dirty="0">
              <a:ea typeface="ヒラギノ角ゴ Pro W3" pitchFamily="-84" charset="-128"/>
            </a:endParaRPr>
          </a:p>
        </p:txBody>
      </p:sp>
    </p:spTree>
    <p:extLst>
      <p:ext uri="{BB962C8B-B14F-4D97-AF65-F5344CB8AC3E}">
        <p14:creationId xmlns:p14="http://schemas.microsoft.com/office/powerpoint/2010/main" val="4039354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r>
              <a:rPr lang="en-US" sz="1200" dirty="0">
                <a:effectLst/>
                <a:latin typeface="Arial Narrow" panose="020B0606020202030204" pitchFamily="34" charset="0"/>
                <a:ea typeface="Calibri" panose="020F0502020204030204" pitchFamily="34" charset="0"/>
                <a:cs typeface="Times New Roman" panose="02020603050405020304" pitchFamily="18" charset="0"/>
              </a:rPr>
              <a:t>When donors are asked why they support the Annual Fund, many say it’s because</a:t>
            </a:r>
            <a:r>
              <a:rPr lang="en-US" sz="1200" baseline="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200" dirty="0">
                <a:effectLst/>
                <a:latin typeface="Arial Narrow" panose="020B0606020202030204" pitchFamily="34" charset="0"/>
                <a:ea typeface="Calibri" panose="020F0502020204030204" pitchFamily="34" charset="0"/>
                <a:cs typeface="Times New Roman" panose="02020603050405020304" pitchFamily="18" charset="0"/>
              </a:rPr>
              <a:t>you get something back when you give. When you contribute to the Annual Fund-SHARE, part of your gift becomes available for your district and its</a:t>
            </a:r>
            <a:r>
              <a:rPr lang="en-US" sz="1200" baseline="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200" dirty="0">
                <a:effectLst/>
                <a:latin typeface="Arial Narrow" panose="020B0606020202030204" pitchFamily="34" charset="0"/>
                <a:ea typeface="Calibri" panose="020F0502020204030204" pitchFamily="34" charset="0"/>
                <a:cs typeface="Times New Roman" panose="02020603050405020304" pitchFamily="18" charset="0"/>
              </a:rPr>
              <a:t>clubs to use however they want on</a:t>
            </a:r>
            <a:r>
              <a:rPr lang="en-US" sz="1200" baseline="0" dirty="0">
                <a:effectLst/>
                <a:latin typeface="Arial Narrow" panose="020B0606020202030204" pitchFamily="34" charset="0"/>
                <a:ea typeface="Calibri" panose="020F0502020204030204" pitchFamily="34" charset="0"/>
                <a:cs typeface="Times New Roman" panose="02020603050405020304" pitchFamily="18" charset="0"/>
              </a:rPr>
              <a:t> Foundation programs</a:t>
            </a:r>
            <a:r>
              <a:rPr lang="en-US" sz="1200" dirty="0">
                <a:effectLst/>
                <a:latin typeface="Arial Narrow" panose="020B0606020202030204" pitchFamily="34" charset="0"/>
                <a:ea typeface="Calibri" panose="020F0502020204030204" pitchFamily="34" charset="0"/>
                <a:cs typeface="Times New Roman" panose="02020603050405020304" pitchFamily="18" charset="0"/>
              </a:rPr>
              <a:t>.</a:t>
            </a:r>
            <a:endParaRPr lang="en-US" sz="11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endParaRPr lang="en-US" sz="11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sz="1200" i="1" dirty="0">
                <a:effectLst/>
                <a:latin typeface="Arial Narrow" panose="020B0606020202030204" pitchFamily="34" charset="0"/>
                <a:ea typeface="Calibri" panose="020F0502020204030204" pitchFamily="34" charset="0"/>
                <a:cs typeface="Times New Roman" panose="02020603050405020304" pitchFamily="18" charset="0"/>
              </a:rPr>
              <a:t>[Consider giving the</a:t>
            </a:r>
            <a:r>
              <a:rPr lang="en-US" sz="1200" i="1" baseline="0" dirty="0">
                <a:effectLst/>
                <a:latin typeface="Arial Narrow" panose="020B0606020202030204" pitchFamily="34" charset="0"/>
                <a:ea typeface="Calibri" panose="020F0502020204030204" pitchFamily="34" charset="0"/>
                <a:cs typeface="Times New Roman" panose="02020603050405020304" pitchFamily="18" charset="0"/>
              </a:rPr>
              <a:t> following </a:t>
            </a:r>
            <a:r>
              <a:rPr lang="en-US" sz="1200" i="1" dirty="0">
                <a:effectLst/>
                <a:latin typeface="Arial Narrow" panose="020B0606020202030204" pitchFamily="34" charset="0"/>
                <a:ea typeface="Calibri" panose="020F0502020204030204" pitchFamily="34" charset="0"/>
                <a:cs typeface="Times New Roman" panose="02020603050405020304" pitchFamily="18" charset="0"/>
              </a:rPr>
              <a:t>explanation, depending on the audience.]</a:t>
            </a:r>
            <a:endParaRPr lang="en-US" sz="11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50000"/>
              </a:lnSpc>
              <a:spcBef>
                <a:spcPts val="0"/>
              </a:spcBef>
              <a:spcAft>
                <a:spcPts val="800"/>
              </a:spcAft>
            </a:pPr>
            <a:endParaRPr lang="en-US" sz="11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50000"/>
              </a:lnSpc>
              <a:spcBef>
                <a:spcPts val="0"/>
              </a:spcBef>
              <a:spcAft>
                <a:spcPts val="800"/>
              </a:spcAft>
            </a:pPr>
            <a:r>
              <a:rPr lang="en-US" sz="1200" dirty="0">
                <a:effectLst/>
                <a:latin typeface="Arial Narrow" panose="020B0606020202030204" pitchFamily="34" charset="0"/>
                <a:ea typeface="Calibri" panose="020F0502020204030204" pitchFamily="34" charset="0"/>
                <a:cs typeface="Times New Roman" panose="02020603050405020304" pitchFamily="18" charset="0"/>
              </a:rPr>
              <a:t>When you donate</a:t>
            </a:r>
            <a:r>
              <a:rPr lang="en-US" sz="1200" baseline="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200" dirty="0">
                <a:effectLst/>
                <a:latin typeface="Arial Narrow" panose="020B0606020202030204" pitchFamily="34" charset="0"/>
                <a:ea typeface="Calibri" panose="020F0502020204030204" pitchFamily="34" charset="0"/>
                <a:cs typeface="Times New Roman" panose="02020603050405020304" pitchFamily="18" charset="0"/>
              </a:rPr>
              <a:t>to the Annual Fund-SHARE: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1" indent="-342900">
              <a:lnSpc>
                <a:spcPct val="150000"/>
              </a:lnSpc>
              <a:spcBef>
                <a:spcPts val="0"/>
              </a:spcBef>
              <a:spcAft>
                <a:spcPts val="0"/>
              </a:spcAft>
              <a:buFont typeface="Symbol" panose="05050102010706020507" pitchFamily="18" charset="2"/>
              <a:buChar char=""/>
            </a:pPr>
            <a:r>
              <a:rPr lang="en-US" sz="1200" dirty="0">
                <a:effectLst/>
                <a:latin typeface="Arial Narrow" panose="020B0606020202030204" pitchFamily="34" charset="0"/>
                <a:ea typeface="Calibri" panose="020F0502020204030204" pitchFamily="34" charset="0"/>
                <a:cs typeface="Times New Roman" panose="02020603050405020304" pitchFamily="18" charset="0"/>
              </a:rPr>
              <a:t>For three years, your contribution is invested. </a:t>
            </a:r>
          </a:p>
          <a:p>
            <a:pPr marL="457200" marR="0" lvl="1" indent="-342900">
              <a:lnSpc>
                <a:spcPct val="150000"/>
              </a:lnSpc>
              <a:spcBef>
                <a:spcPts val="0"/>
              </a:spcBef>
              <a:spcAft>
                <a:spcPts val="0"/>
              </a:spcAft>
              <a:buFont typeface="Symbol" panose="05050102010706020507" pitchFamily="18" charset="2"/>
              <a:buChar char=""/>
            </a:pPr>
            <a:r>
              <a:rPr lang="en-US" sz="1200" dirty="0">
                <a:effectLst/>
                <a:latin typeface="Arial Narrow" panose="020B0606020202030204" pitchFamily="34" charset="0"/>
                <a:ea typeface="Calibri" panose="020F0502020204030204" pitchFamily="34" charset="0"/>
                <a:cs typeface="Times New Roman" panose="02020603050405020304" pitchFamily="18" charset="0"/>
              </a:rPr>
              <a:t>After three years, that money is made available to fund projects.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31520" marR="0" lvl="2" indent="-285750" algn="l" rtl="0" eaLnBrk="0" fontAlgn="base" hangingPunct="0">
              <a:lnSpc>
                <a:spcPct val="150000"/>
              </a:lnSpc>
              <a:spcBef>
                <a:spcPts val="0"/>
              </a:spcBef>
              <a:spcAft>
                <a:spcPts val="0"/>
              </a:spcAft>
              <a:buFont typeface="Courier New" panose="02070309020205020404" pitchFamily="49" charset="0"/>
              <a:buChar char="o"/>
            </a:pPr>
            <a:r>
              <a:rPr lang="en-US" sz="1200" kern="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A portion (47.5%) goes into your district’s District Designated Funds (also known as DDF). Your district can use it to help fund local and international projects. It decides how to use the</a:t>
            </a:r>
            <a:r>
              <a:rPr lang="en-US" sz="1200" kern="1200" baseline="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 money.</a:t>
            </a:r>
            <a:endParaRPr lang="en-US" sz="1200" kern="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marL="731520" marR="0" lvl="2" indent="-285750" algn="l" rtl="0" eaLnBrk="0" fontAlgn="base" hangingPunct="0">
              <a:lnSpc>
                <a:spcPct val="150000"/>
              </a:lnSpc>
              <a:spcBef>
                <a:spcPts val="0"/>
              </a:spcBef>
              <a:spcAft>
                <a:spcPts val="0"/>
              </a:spcAft>
              <a:buFont typeface="Courier New" panose="02070309020205020404" pitchFamily="49" charset="0"/>
              <a:buChar char="o"/>
            </a:pPr>
            <a:r>
              <a:rPr lang="en-US" sz="1200" kern="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A portion (47.5%) goes to the World Fund. This money is used for grants, grant matches, Foundation programs that are available to all Rotary districts, or aid where the Trustees determine it to be needed</a:t>
            </a:r>
            <a:r>
              <a:rPr lang="en-US" sz="1200" kern="1200" baseline="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 most</a:t>
            </a:r>
            <a:r>
              <a:rPr lang="en-US" sz="1200" kern="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a:t>
            </a:r>
          </a:p>
          <a:p>
            <a:pPr marL="1657350" marR="0" lvl="3" indent="-285750">
              <a:lnSpc>
                <a:spcPct val="150000"/>
              </a:lnSpc>
              <a:spcBef>
                <a:spcPts val="0"/>
              </a:spcBef>
              <a:spcAft>
                <a:spcPts val="800"/>
              </a:spcAft>
              <a:buFont typeface="Courier New" panose="02070309020205020404" pitchFamily="49" charset="0"/>
              <a:buChar char="o"/>
            </a:pP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sz="1200" dirty="0">
                <a:effectLst/>
                <a:latin typeface="Arial Narrow" panose="020B0606020202030204" pitchFamily="34" charset="0"/>
                <a:ea typeface="Calibri" panose="020F0502020204030204" pitchFamily="34" charset="0"/>
                <a:cs typeface="Times New Roman" panose="02020603050405020304" pitchFamily="18" charset="0"/>
              </a:rPr>
              <a:t>Districts that use both district grants</a:t>
            </a:r>
            <a:r>
              <a:rPr lang="en-US" sz="1200" baseline="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200" dirty="0">
                <a:effectLst/>
                <a:latin typeface="Arial Narrow" panose="020B0606020202030204" pitchFamily="34" charset="0"/>
                <a:ea typeface="Calibri" panose="020F0502020204030204" pitchFamily="34" charset="0"/>
                <a:cs typeface="Times New Roman" panose="02020603050405020304" pitchFamily="18" charset="0"/>
              </a:rPr>
              <a:t>and global grants get the full impact of gifts made by their members.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50000"/>
              </a:lnSpc>
              <a:spcBef>
                <a:spcPts val="0"/>
              </a:spcBef>
              <a:spcAft>
                <a:spcPts val="800"/>
              </a:spcAft>
            </a:pPr>
            <a:endParaRPr lang="en-US" sz="1200" i="1"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l">
              <a:lnSpc>
                <a:spcPct val="150000"/>
              </a:lnSpc>
              <a:spcBef>
                <a:spcPts val="0"/>
              </a:spcBef>
              <a:spcAft>
                <a:spcPts val="800"/>
              </a:spcAft>
            </a:pPr>
            <a:r>
              <a:rPr lang="en-US" sz="1200" i="0" dirty="0">
                <a:effectLst/>
                <a:latin typeface="Arial Narrow" panose="020B0606020202030204" pitchFamily="34" charset="0"/>
                <a:ea typeface="Calibri" panose="020F0502020204030204" pitchFamily="34" charset="0"/>
                <a:cs typeface="Times New Roman" panose="02020603050405020304" pitchFamily="18" charset="0"/>
              </a:rPr>
              <a:t>How many of you have participated in a global grant? </a:t>
            </a:r>
          </a:p>
          <a:p>
            <a:pPr marL="0" marR="0" algn="l">
              <a:lnSpc>
                <a:spcPct val="150000"/>
              </a:lnSpc>
              <a:spcBef>
                <a:spcPts val="0"/>
              </a:spcBef>
              <a:spcAft>
                <a:spcPts val="800"/>
              </a:spcAft>
            </a:pPr>
            <a:endParaRPr lang="en-US" sz="1200" i="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l">
              <a:lnSpc>
                <a:spcPct val="150000"/>
              </a:lnSpc>
              <a:spcBef>
                <a:spcPts val="0"/>
              </a:spcBef>
              <a:spcAft>
                <a:spcPts val="800"/>
              </a:spcAft>
            </a:pPr>
            <a:r>
              <a:rPr lang="en-US" sz="1200" i="0" dirty="0">
                <a:effectLst/>
                <a:latin typeface="Arial Narrow" panose="020B0606020202030204" pitchFamily="34" charset="0"/>
                <a:ea typeface="Calibri" panose="020F0502020204030204" pitchFamily="34" charset="0"/>
                <a:cs typeface="Times New Roman" panose="02020603050405020304" pitchFamily="18" charset="0"/>
              </a:rPr>
              <a:t>The World Fund is the source of the Rotary funding for your global grants. </a:t>
            </a:r>
            <a:endParaRPr lang="en-US" sz="11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50000"/>
              </a:lnSpc>
              <a:spcBef>
                <a:spcPts val="0"/>
              </a:spcBef>
              <a:spcAft>
                <a:spcPts val="800"/>
              </a:spcAft>
            </a:pPr>
            <a:endParaRPr lang="en-US" sz="1200" i="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l">
              <a:lnSpc>
                <a:spcPct val="150000"/>
              </a:lnSpc>
              <a:spcBef>
                <a:spcPts val="0"/>
              </a:spcBef>
              <a:spcAft>
                <a:spcPts val="800"/>
              </a:spcAft>
            </a:pPr>
            <a:r>
              <a:rPr lang="en-US" sz="1200" i="0" dirty="0">
                <a:effectLst/>
                <a:latin typeface="Arial Narrow" panose="020B0606020202030204" pitchFamily="34" charset="0"/>
                <a:ea typeface="Calibri" panose="020F0502020204030204" pitchFamily="34" charset="0"/>
                <a:cs typeface="Times New Roman" panose="02020603050405020304" pitchFamily="18" charset="0"/>
              </a:rPr>
              <a:t>And</a:t>
            </a:r>
            <a:r>
              <a:rPr lang="en-US" sz="1200" i="0" baseline="0" dirty="0">
                <a:effectLst/>
                <a:latin typeface="Arial Narrow" panose="020B0606020202030204" pitchFamily="34" charset="0"/>
                <a:ea typeface="Calibri" panose="020F0502020204030204" pitchFamily="34" charset="0"/>
                <a:cs typeface="Times New Roman" panose="02020603050405020304" pitchFamily="18" charset="0"/>
              </a:rPr>
              <a:t> h</a:t>
            </a:r>
            <a:r>
              <a:rPr lang="en-US" sz="1200" i="0" dirty="0">
                <a:effectLst/>
                <a:latin typeface="Arial Narrow" panose="020B0606020202030204" pitchFamily="34" charset="0"/>
                <a:ea typeface="Calibri" panose="020F0502020204030204" pitchFamily="34" charset="0"/>
                <a:cs typeface="Times New Roman" panose="02020603050405020304" pitchFamily="18" charset="0"/>
              </a:rPr>
              <a:t>ow many of you have participated in a district grant? </a:t>
            </a:r>
          </a:p>
          <a:p>
            <a:pPr marL="0" marR="0" algn="l">
              <a:lnSpc>
                <a:spcPct val="150000"/>
              </a:lnSpc>
              <a:spcBef>
                <a:spcPts val="0"/>
              </a:spcBef>
              <a:spcAft>
                <a:spcPts val="800"/>
              </a:spcAft>
            </a:pPr>
            <a:endParaRPr lang="en-US" sz="1200" i="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l">
              <a:lnSpc>
                <a:spcPct val="150000"/>
              </a:lnSpc>
              <a:spcBef>
                <a:spcPts val="0"/>
              </a:spcBef>
              <a:spcAft>
                <a:spcPts val="800"/>
              </a:spcAft>
            </a:pPr>
            <a:r>
              <a:rPr lang="en-US" sz="1200" i="0" dirty="0">
                <a:effectLst/>
                <a:latin typeface="Arial Narrow" panose="020B0606020202030204" pitchFamily="34" charset="0"/>
                <a:ea typeface="Calibri" panose="020F0502020204030204" pitchFamily="34" charset="0"/>
                <a:cs typeface="Times New Roman" panose="02020603050405020304" pitchFamily="18" charset="0"/>
              </a:rPr>
              <a:t>Those grants, too, are possible because Rotarians in your district gave to the Annual Fund.</a:t>
            </a:r>
            <a:endParaRPr lang="en-US" sz="11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sz="1200" dirty="0">
                <a:effectLst/>
                <a:latin typeface="Arial Narrow" panose="020B0606020202030204" pitchFamily="34" charset="0"/>
                <a:ea typeface="Calibri" panose="020F0502020204030204" pitchFamily="34" charset="0"/>
                <a:cs typeface="Times New Roman" panose="02020603050405020304" pitchFamily="18" charset="0"/>
              </a:rPr>
              <a:t>The funds we have access to this year come from contributions made three years ago. </a:t>
            </a:r>
            <a:r>
              <a:rPr lang="en-US" sz="1200" i="0" dirty="0">
                <a:effectLst/>
                <a:latin typeface="Arial Narrow" panose="020B0606020202030204" pitchFamily="34" charset="0"/>
                <a:ea typeface="Calibri" panose="020F0502020204030204" pitchFamily="34" charset="0"/>
                <a:cs typeface="Times New Roman" panose="02020603050405020304" pitchFamily="18" charset="0"/>
              </a:rPr>
              <a:t>(For example, funds available in 2022-23 are from contributions made in 2019-20.) </a:t>
            </a:r>
            <a:r>
              <a:rPr lang="en-US" sz="1200" dirty="0">
                <a:effectLst/>
                <a:latin typeface="Arial Narrow" panose="020B0606020202030204" pitchFamily="34" charset="0"/>
                <a:ea typeface="Calibri" panose="020F0502020204030204" pitchFamily="34" charset="0"/>
                <a:cs typeface="Times New Roman" panose="02020603050405020304" pitchFamily="18" charset="0"/>
              </a:rPr>
              <a:t>That’s why it’s so important for members to support the Foundation consistently.</a:t>
            </a:r>
          </a:p>
          <a:p>
            <a:pPr marL="0" marR="0">
              <a:lnSpc>
                <a:spcPct val="150000"/>
              </a:lnSpc>
              <a:spcBef>
                <a:spcPts val="0"/>
              </a:spcBef>
              <a:spcAft>
                <a:spcPts val="800"/>
              </a:spcAft>
            </a:pP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sz="1200" dirty="0">
                <a:effectLst/>
                <a:latin typeface="Arial Narrow" panose="020B0606020202030204" pitchFamily="34" charset="0"/>
                <a:ea typeface="Calibri" panose="020F0502020204030204" pitchFamily="34" charset="0"/>
                <a:cs typeface="Times New Roman" panose="02020603050405020304" pitchFamily="18" charset="0"/>
              </a:rPr>
              <a:t>For more</a:t>
            </a:r>
            <a:r>
              <a:rPr lang="en-US" sz="1200" baseline="0" dirty="0">
                <a:effectLst/>
                <a:latin typeface="Arial Narrow" panose="020B0606020202030204" pitchFamily="34" charset="0"/>
                <a:ea typeface="Calibri" panose="020F0502020204030204" pitchFamily="34" charset="0"/>
                <a:cs typeface="Times New Roman" panose="02020603050405020304" pitchFamily="18" charset="0"/>
              </a:rPr>
              <a:t> information about the Annual Fund, go to</a:t>
            </a:r>
            <a:r>
              <a:rPr lang="en-US" sz="1200" i="0" baseline="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200" b="0" i="0" baseline="0" dirty="0">
                <a:effectLst/>
                <a:latin typeface="Arial Narrow" panose="020B0606020202030204" pitchFamily="34" charset="0"/>
                <a:ea typeface="Calibri" panose="020F0502020204030204" pitchFamily="34" charset="0"/>
                <a:cs typeface="Times New Roman" panose="02020603050405020304" pitchFamily="18" charset="0"/>
              </a:rPr>
              <a:t>my.rotary.org forward slash EREY or annual-fund-and-share.</a:t>
            </a:r>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7</a:t>
            </a:fld>
            <a:endParaRPr lang="en-US" dirty="0"/>
          </a:p>
        </p:txBody>
      </p:sp>
    </p:spTree>
    <p:extLst>
      <p:ext uri="{BB962C8B-B14F-4D97-AF65-F5344CB8AC3E}">
        <p14:creationId xmlns:p14="http://schemas.microsoft.com/office/powerpoint/2010/main" val="828518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the focus of our time together is the AF, I think it important to understand the different components of the Foundation so you know what AF is not, as well as what it is. </a:t>
            </a:r>
          </a:p>
          <a:p>
            <a:endParaRPr lang="en-US" dirty="0"/>
          </a:p>
          <a:p>
            <a:r>
              <a:rPr lang="en-US" dirty="0"/>
              <a:t>Polio+: Donations here go to Polio eradication and do not enter the Share system.  Though Polio+ may receive DDF contributions. </a:t>
            </a:r>
          </a:p>
          <a:p>
            <a:endParaRPr lang="en-US" dirty="0"/>
          </a:p>
          <a:p>
            <a:r>
              <a:rPr lang="en-US" dirty="0"/>
              <a:t>Endowment goal:  </a:t>
            </a:r>
            <a:r>
              <a:rPr lang="en-US" b="0" i="0" dirty="0">
                <a:solidFill>
                  <a:srgbClr val="39424A"/>
                </a:solidFill>
                <a:effectLst/>
                <a:latin typeface="Open Sans" panose="020B0606030504020204" pitchFamily="34" charset="0"/>
              </a:rPr>
              <a:t>Rotarians are working toward the goal of reaching $1.0 billion in net assets* and $1.025 billion in commitments† for future gifts, totaling $2.025 billion for the Endowment by 2025.</a:t>
            </a:r>
          </a:p>
          <a:p>
            <a:endParaRPr lang="en-US" dirty="0"/>
          </a:p>
          <a:p>
            <a:r>
              <a:rPr lang="en-US" dirty="0"/>
              <a:t>Endowment Fund-Share:  Spendable earnings from contributions enter the Share Systems.  Gifts to the endowment are held in perpetuity; part of the earnings each year used for purposes specified by trustees and donors.   Gifts to endowment support same programs as AF, but in perpetuity. </a:t>
            </a:r>
          </a:p>
          <a:p>
            <a:endParaRPr lang="en-US" dirty="0"/>
          </a:p>
          <a:p>
            <a:pPr>
              <a:lnSpc>
                <a:spcPct val="150000"/>
              </a:lnSpc>
              <a:spcAft>
                <a:spcPts val="844"/>
              </a:spcAft>
            </a:pPr>
            <a:r>
              <a:rPr lang="en-US" dirty="0"/>
              <a:t>Annual Fund:  PRIMARY SOURCE OF FUNDING FOR LOCAL AND INTERNATIONAL ROTARY ACTIVITIES  contributions here each year (hence the name annual), enter the Share system. </a:t>
            </a:r>
            <a:r>
              <a:rPr lang="en-US" dirty="0">
                <a:latin typeface="Arial Narrow" panose="020B0606020202030204" pitchFamily="34" charset="0"/>
                <a:ea typeface="Calibri" panose="020F0502020204030204" pitchFamily="34" charset="0"/>
                <a:cs typeface="Times New Roman" panose="02020603050405020304" pitchFamily="18" charset="0"/>
              </a:rPr>
              <a:t>When you donate to the Annual Fund-SHARE: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83216" lvl="1" indent="-362412">
              <a:lnSpc>
                <a:spcPct val="150000"/>
              </a:lnSpc>
              <a:buFont typeface="Symbol" panose="05050102010706020507" pitchFamily="18" charset="2"/>
              <a:buChar char=""/>
            </a:pPr>
            <a:r>
              <a:rPr lang="en-US" dirty="0">
                <a:latin typeface="Arial Narrow" panose="020B0606020202030204" pitchFamily="34" charset="0"/>
                <a:ea typeface="Calibri" panose="020F0502020204030204" pitchFamily="34" charset="0"/>
                <a:cs typeface="Times New Roman" panose="02020603050405020304" pitchFamily="18" charset="0"/>
              </a:rPr>
              <a:t>For three years, your contribution is invested. </a:t>
            </a:r>
          </a:p>
          <a:p>
            <a:pPr marL="483216" lvl="1" indent="-362412">
              <a:lnSpc>
                <a:spcPct val="150000"/>
              </a:lnSpc>
              <a:buFont typeface="Symbol" panose="05050102010706020507" pitchFamily="18" charset="2"/>
              <a:buChar char=""/>
            </a:pPr>
            <a:r>
              <a:rPr lang="en-US" dirty="0">
                <a:latin typeface="Arial Narrow" panose="020B0606020202030204" pitchFamily="34" charset="0"/>
                <a:ea typeface="Calibri" panose="020F0502020204030204" pitchFamily="34" charset="0"/>
                <a:cs typeface="Times New Roman" panose="02020603050405020304" pitchFamily="18" charset="0"/>
              </a:rPr>
              <a:t>After three years, that money is made available to fund projects.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73145" lvl="2" indent="-302009" eaLnBrk="0" fontAlgn="base" hangingPunct="0">
              <a:lnSpc>
                <a:spcPct val="150000"/>
              </a:lnSpc>
              <a:buFont typeface="Courier New" panose="02070309020205020404" pitchFamily="49" charset="0"/>
              <a:buChar char="o"/>
            </a:pPr>
            <a:r>
              <a:rPr lang="en-US" dirty="0">
                <a:latin typeface="Arial Narrow" panose="020B0606020202030204" pitchFamily="34" charset="0"/>
                <a:ea typeface="Calibri" panose="020F0502020204030204" pitchFamily="34" charset="0"/>
                <a:cs typeface="Times New Roman" panose="02020603050405020304" pitchFamily="18" charset="0"/>
              </a:rPr>
              <a:t>A portion goes into your district’s District Designated Funds (also known as DDF). Your district can use it to help fund local and international projects. It decides how to use the money.</a:t>
            </a:r>
          </a:p>
          <a:p>
            <a:pPr marL="773145" lvl="2" indent="-302009" eaLnBrk="0" fontAlgn="base" hangingPunct="0">
              <a:lnSpc>
                <a:spcPct val="150000"/>
              </a:lnSpc>
              <a:buFont typeface="Courier New" panose="02070309020205020404" pitchFamily="49" charset="0"/>
              <a:buChar char="o"/>
            </a:pPr>
            <a:r>
              <a:rPr lang="en-US" dirty="0">
                <a:latin typeface="Arial Narrow" panose="020B0606020202030204" pitchFamily="34" charset="0"/>
                <a:ea typeface="Calibri" panose="020F0502020204030204" pitchFamily="34" charset="0"/>
                <a:cs typeface="Times New Roman" panose="02020603050405020304" pitchFamily="18" charset="0"/>
              </a:rPr>
              <a:t>A portion goes to the World Fund. This money is used for grants, grant matches, Foundation programs that are available to all Rotary districts, or aid where the Trustees determine it to be needed most.</a:t>
            </a:r>
          </a:p>
          <a:p>
            <a:endParaRPr lang="en-US" dirty="0"/>
          </a:p>
          <a:p>
            <a:endParaRPr lang="en-US" dirty="0"/>
          </a:p>
          <a:p>
            <a:r>
              <a:rPr lang="en-US" dirty="0"/>
              <a:t>World Fund:  used to fund Global Grants &amp; Programs (including Polio+, Peace Centers, and the Endowment Fund)</a:t>
            </a:r>
          </a:p>
          <a:p>
            <a:endParaRPr lang="en-US" dirty="0"/>
          </a:p>
          <a:p>
            <a:r>
              <a:rPr lang="en-US" dirty="0"/>
              <a:t>DDF:  District Designated Funds: these funds come back to the district and can be used for District Grants or Global Grants.  District has control of funds and in our District, we have long tradition of returning that money to clubs on the basis of their giving history.  Districts may use any amount of their DDF for GGs or donations to Polio+, World Fund, Disaster Response Fund.</a:t>
            </a:r>
          </a:p>
          <a:p>
            <a:endParaRPr lang="en-US" dirty="0"/>
          </a:p>
          <a:p>
            <a:r>
              <a:rPr lang="en-US" dirty="0"/>
              <a:t>NB: Disaster Response Fund: can accept individual and DDF donations.   Although separate from Annual Fund, contributions here count to EREY, Paul Harris Fellow and Society, Major Donor, and Arch Klumph recognition. </a:t>
            </a:r>
          </a:p>
        </p:txBody>
      </p:sp>
      <p:sp>
        <p:nvSpPr>
          <p:cNvPr id="4" name="Slide Number Placeholder 3"/>
          <p:cNvSpPr>
            <a:spLocks noGrp="1"/>
          </p:cNvSpPr>
          <p:nvPr>
            <p:ph type="sldNum" sz="quarter" idx="5"/>
          </p:nvPr>
        </p:nvSpPr>
        <p:spPr/>
        <p:txBody>
          <a:bodyPr/>
          <a:lstStyle/>
          <a:p>
            <a:fld id="{DB827055-821E-4F6B-AAA9-2685E1493D9C}" type="slidenum">
              <a:rPr lang="en-US" smtClean="0"/>
              <a:t>8</a:t>
            </a:fld>
            <a:endParaRPr lang="en-US" dirty="0"/>
          </a:p>
        </p:txBody>
      </p:sp>
    </p:spTree>
    <p:extLst>
      <p:ext uri="{BB962C8B-B14F-4D97-AF65-F5344CB8AC3E}">
        <p14:creationId xmlns:p14="http://schemas.microsoft.com/office/powerpoint/2010/main" val="1024012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844"/>
              </a:spcAft>
            </a:pPr>
            <a:r>
              <a:rPr lang="en-US" dirty="0">
                <a:latin typeface="Arial Narrow" panose="020B0606020202030204" pitchFamily="34" charset="0"/>
                <a:ea typeface="Calibri" panose="020F0502020204030204" pitchFamily="34" charset="0"/>
                <a:cs typeface="Times New Roman" panose="02020603050405020304" pitchFamily="18" charset="0"/>
              </a:rPr>
              <a:t>You likely know this too:   The Foundation is carefully overseen by your fellow Rotarians, the Trustees of The Rotary Foundation. They ensure that your donations are invested well and spent wisely so they’ll do good in the world.</a:t>
            </a:r>
          </a:p>
          <a:p>
            <a:pPr>
              <a:lnSpc>
                <a:spcPct val="150000"/>
              </a:lnSpc>
              <a:spcAft>
                <a:spcPts val="844"/>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44"/>
              </a:spcAft>
            </a:pPr>
            <a:r>
              <a:rPr lang="en-US" dirty="0">
                <a:latin typeface="Arial Narrow" panose="020B0606020202030204" pitchFamily="34" charset="0"/>
                <a:ea typeface="Calibri" panose="020F0502020204030204" pitchFamily="34" charset="0"/>
                <a:cs typeface="Times New Roman" panose="02020603050405020304" pitchFamily="18" charset="0"/>
              </a:rPr>
              <a:t>Our members’ generosity and Rotary’s work haven’t gone unrecognized.</a:t>
            </a:r>
            <a:r>
              <a:rPr lang="en-US" dirty="0"/>
              <a:t> For the 14th consecutive year, The Rotary Foundation has received the highest rating — four stars — from Charity Navigator, an independent evaluator of charities in the U.S.,</a:t>
            </a:r>
            <a:r>
              <a:rPr lang="en-US" dirty="0">
                <a:latin typeface="Arial Narrow" panose="020B0606020202030204" pitchFamily="34" charset="0"/>
                <a:ea typeface="Calibri" panose="020F0502020204030204" pitchFamily="34" charset="0"/>
                <a:cs typeface="Times New Roman" panose="02020603050405020304" pitchFamily="18" charset="0"/>
              </a:rPr>
              <a:t> </a:t>
            </a:r>
            <a:r>
              <a:rPr lang="en-US" dirty="0"/>
              <a:t>for demonstrating strong financial health and commitment to accountability and transparency.</a:t>
            </a:r>
          </a:p>
          <a:p>
            <a:pPr>
              <a:lnSpc>
                <a:spcPct val="150000"/>
              </a:lnSpc>
              <a:spcAft>
                <a:spcPts val="844"/>
              </a:spcAft>
            </a:pPr>
            <a:endParaRPr lang="en-US" dirty="0">
              <a:latin typeface="Arial Narrow" panose="020B0606020202030204" pitchFamily="34" charset="0"/>
              <a:ea typeface="Calibri" panose="020F0502020204030204" pitchFamily="34" charset="0"/>
              <a:cs typeface="Times New Roman" panose="02020603050405020304" pitchFamily="18" charset="0"/>
            </a:endParaRPr>
          </a:p>
          <a:p>
            <a:pPr>
              <a:lnSpc>
                <a:spcPct val="150000"/>
              </a:lnSpc>
              <a:spcAft>
                <a:spcPts val="844"/>
              </a:spcAft>
            </a:pPr>
            <a:r>
              <a:rPr lang="en-US" dirty="0"/>
              <a:t>The rating reflects Charity Navigator's assessment of how the Foundation uses donations, sustains its programs and services, and practices good governance and openness.</a:t>
            </a:r>
          </a:p>
          <a:p>
            <a:pPr>
              <a:lnSpc>
                <a:spcPct val="150000"/>
              </a:lnSpc>
              <a:spcAft>
                <a:spcPts val="844"/>
              </a:spcAft>
            </a:pPr>
            <a:endParaRPr lang="en-US" dirty="0"/>
          </a:p>
          <a:p>
            <a:pPr>
              <a:lnSpc>
                <a:spcPct val="150000"/>
              </a:lnSpc>
              <a:spcAft>
                <a:spcPts val="844"/>
              </a:spcAft>
            </a:pPr>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9</a:t>
            </a:fld>
            <a:endParaRPr lang="en-US" dirty="0"/>
          </a:p>
        </p:txBody>
      </p:sp>
    </p:spTree>
    <p:extLst>
      <p:ext uri="{BB962C8B-B14F-4D97-AF65-F5344CB8AC3E}">
        <p14:creationId xmlns:p14="http://schemas.microsoft.com/office/powerpoint/2010/main" val="3069263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8E7B21-4BF8-432A-A30B-6838786AF76E}" type="slidenum">
              <a:rPr lang="en-US" smtClean="0"/>
              <a:t>10</a:t>
            </a:fld>
            <a:endParaRPr lang="en-US"/>
          </a:p>
        </p:txBody>
      </p:sp>
    </p:spTree>
    <p:extLst>
      <p:ext uri="{BB962C8B-B14F-4D97-AF65-F5344CB8AC3E}">
        <p14:creationId xmlns:p14="http://schemas.microsoft.com/office/powerpoint/2010/main" val="1477212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378"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4"/>
          <p:cNvSpPr>
            <a:spLocks noChangeArrowheads="1"/>
          </p:cNvSpPr>
          <p:nvPr/>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378"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FFFF"/>
              </a:solidFill>
              <a:effectLst/>
              <a:uLnTx/>
              <a:uFillTx/>
              <a:latin typeface="Calibri" panose="020F0502020204030204" pitchFamily="34" charset="0"/>
              <a:ea typeface="ＭＳ Ｐゴシック" panose="020B0600070205080204" pitchFamily="34" charset="-128"/>
              <a:cs typeface="+mn-cs"/>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32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000000"/>
                </a:solidFill>
                <a:latin typeface="Georgia"/>
                <a:cs typeface="Georgia"/>
              </a:defRPr>
            </a:lvl1pPr>
            <a:lvl2pPr>
              <a:defRPr sz="2600">
                <a:solidFill>
                  <a:srgbClr val="000000"/>
                </a:solidFill>
                <a:latin typeface="Georgia"/>
                <a:cs typeface="Georgia"/>
              </a:defRPr>
            </a:lvl2pPr>
            <a:lvl3pPr>
              <a:defRPr sz="2200">
                <a:solidFill>
                  <a:srgbClr val="000000"/>
                </a:solidFill>
                <a:latin typeface="Georgia"/>
                <a:cs typeface="Georgia"/>
              </a:defRPr>
            </a:lvl3pPr>
            <a:lvl4pPr>
              <a:defRPr sz="1800">
                <a:solidFill>
                  <a:srgbClr val="000000"/>
                </a:solidFill>
                <a:latin typeface="Georgia"/>
                <a:cs typeface="Georgia"/>
              </a:defRPr>
            </a:lvl4pPr>
            <a:lvl5pPr>
              <a:defRPr sz="1600">
                <a:solidFill>
                  <a:srgbClr val="000000"/>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12452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3308802"/>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8998304"/>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378"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p:cNvSpPr>
            <a:spLocks noChangeArrowheads="1"/>
          </p:cNvSpPr>
          <p:nvPr/>
        </p:nvSpPr>
        <p:spPr bwMode="auto">
          <a:xfrm>
            <a:off x="-152400" y="2667000"/>
            <a:ext cx="9525000" cy="1600200"/>
          </a:xfrm>
          <a:prstGeom prst="rect">
            <a:avLst/>
          </a:prstGeom>
          <a:solidFill>
            <a:srgbClr val="005DAA"/>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378"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FFFF"/>
              </a:solidFill>
              <a:effectLst/>
              <a:uLnTx/>
              <a:uFillTx/>
              <a:latin typeface="Calibri" panose="020F0502020204030204" pitchFamily="34" charset="0"/>
              <a:ea typeface="ＭＳ Ｐゴシック" panose="020B0600070205080204" pitchFamily="34" charset="-128"/>
              <a:cs typeface="+mn-cs"/>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4000">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3085477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457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4762500" y="2141538"/>
            <a:ext cx="4152900" cy="3141662"/>
          </a:xfrm>
        </p:spPr>
        <p:txBody>
          <a:bodyPr>
            <a:normAutofit/>
          </a:bodyPr>
          <a:lstStyle>
            <a:lvl1pPr marL="0" indent="0">
              <a:buNone/>
              <a:defRPr sz="1650"/>
            </a:lvl1pPr>
            <a:lvl2pPr marL="171450" indent="-127397">
              <a:lnSpc>
                <a:spcPct val="100000"/>
              </a:lnSpc>
              <a:spcBef>
                <a:spcPts val="900"/>
              </a:spcBef>
              <a:spcAft>
                <a:spcPts val="900"/>
              </a:spcAft>
              <a:defRPr sz="1350"/>
            </a:lvl2pPr>
            <a:lvl3pPr>
              <a:defRPr sz="1350"/>
            </a:lvl3pPr>
            <a:lvl4pPr>
              <a:defRPr sz="1200"/>
            </a:lvl4pPr>
            <a:lvl5pPr>
              <a:defRPr sz="1200"/>
            </a:lvl5pPr>
          </a:lstStyle>
          <a:p>
            <a:pPr lvl="0"/>
            <a:r>
              <a:rPr lang="en-US" dirty="0"/>
              <a:t>Click to edit Master text styles</a:t>
            </a:r>
          </a:p>
          <a:p>
            <a:pPr lvl="1"/>
            <a:r>
              <a:rPr lang="en-US" dirty="0"/>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419100" y="2141538"/>
            <a:ext cx="37338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3300" b="1" cap="all" baseline="0">
                <a:solidFill>
                  <a:schemeClr val="bg1"/>
                </a:solidFill>
                <a:latin typeface="+mj-lt"/>
              </a:defRPr>
            </a:lvl1pPr>
            <a:lvl2pPr marL="0" indent="0">
              <a:buNone/>
              <a:defRPr sz="1500">
                <a:solidFill>
                  <a:schemeClr val="bg1"/>
                </a:solidFill>
              </a:defRPr>
            </a:lvl2pPr>
            <a:lvl3pPr>
              <a:defRPr sz="1350"/>
            </a:lvl3pPr>
            <a:lvl4pPr>
              <a:defRPr sz="1200"/>
            </a:lvl4pPr>
            <a:lvl5pPr>
              <a:defRPr sz="1200"/>
            </a:lvl5pPr>
          </a:lstStyle>
          <a:p>
            <a:pPr lvl="0"/>
            <a:r>
              <a:rPr lang="en-US" dirty="0"/>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415926" y="3383632"/>
            <a:ext cx="3740150" cy="1975764"/>
          </a:xfrm>
        </p:spPr>
        <p:txBody>
          <a:bodyPr>
            <a:normAutofit/>
          </a:bodyPr>
          <a:lstStyle>
            <a:lvl1pPr marL="0" indent="0" algn="l">
              <a:buNone/>
              <a:defRPr sz="165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8737600" y="115571"/>
            <a:ext cx="317501"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5"/>
            <a:ext cx="6858000" cy="161583"/>
          </a:xfrm>
          <a:prstGeom prst="rect">
            <a:avLst/>
          </a:prstGeom>
          <a:noFill/>
        </p:spPr>
        <p:txBody>
          <a:bodyPr wrap="square" rtlCol="0">
            <a:spAutoFit/>
          </a:bodyPr>
          <a:lstStyle/>
          <a:p>
            <a:r>
              <a:rPr lang="en-US" sz="450" dirty="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2517827330"/>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9144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285750" y="1"/>
            <a:ext cx="862965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285750" y="2436812"/>
            <a:ext cx="8629649" cy="3836989"/>
          </a:xfrm>
        </p:spPr>
        <p:txBody>
          <a:bodyPr>
            <a:normAutofit/>
          </a:bodyPr>
          <a:lstStyle>
            <a:lvl1pPr>
              <a:defRPr sz="1800">
                <a:solidFill>
                  <a:srgbClr val="333333"/>
                </a:solidFill>
              </a:defRPr>
            </a:lvl1pPr>
            <a:lvl2pPr marL="342900" indent="-171450">
              <a:defRPr sz="1500">
                <a:solidFill>
                  <a:srgbClr val="333333"/>
                </a:solidFill>
              </a:defRPr>
            </a:lvl2pPr>
            <a:lvl3pPr marL="514350" indent="-171450">
              <a:defRPr sz="1350">
                <a:solidFill>
                  <a:srgbClr val="333333"/>
                </a:solidFill>
              </a:defRPr>
            </a:lvl3pPr>
            <a:lvl4pPr marL="685800" indent="-171450">
              <a:defRPr sz="1200">
                <a:solidFill>
                  <a:srgbClr val="333333"/>
                </a:solidFill>
              </a:defRPr>
            </a:lvl4pPr>
            <a:lvl5pPr marL="857250" indent="-171450">
              <a:defRPr sz="12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285750" y="1796133"/>
            <a:ext cx="8629649" cy="615279"/>
          </a:xfrm>
        </p:spPr>
        <p:txBody>
          <a:bodyPr>
            <a:normAutofit/>
          </a:bodyPr>
          <a:lstStyle>
            <a:lvl1pPr marL="0" indent="0" algn="l">
              <a:buNone/>
              <a:defRPr sz="1800" b="1" cap="all" baseline="0">
                <a:solidFill>
                  <a:srgbClr val="333333"/>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5"/>
            <a:ext cx="6858000" cy="161583"/>
          </a:xfrm>
          <a:prstGeom prst="rect">
            <a:avLst/>
          </a:prstGeom>
          <a:noFill/>
        </p:spPr>
        <p:txBody>
          <a:bodyPr wrap="square" rtlCol="0">
            <a:spAutoFit/>
          </a:bodyPr>
          <a:lstStyle/>
          <a:p>
            <a:r>
              <a:rPr lang="en-US" sz="45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8737600" y="115571"/>
            <a:ext cx="317501"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5714352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2469851"/>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9144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dirty="0"/>
          </a:p>
        </p:txBody>
      </p:sp>
      <p:sp>
        <p:nvSpPr>
          <p:cNvPr id="5" name="Title 1">
            <a:extLst>
              <a:ext uri="{FF2B5EF4-FFF2-40B4-BE49-F238E27FC236}">
                <a16:creationId xmlns:a16="http://schemas.microsoft.com/office/drawing/2014/main" id="{3C0EF89B-F057-4EA3-BC61-71F9D7BF9FC4}"/>
              </a:ext>
            </a:extLst>
          </p:cNvPr>
          <p:cNvSpPr>
            <a:spLocks noGrp="1"/>
          </p:cNvSpPr>
          <p:nvPr>
            <p:ph type="title"/>
          </p:nvPr>
        </p:nvSpPr>
        <p:spPr>
          <a:xfrm>
            <a:off x="285750" y="1"/>
            <a:ext cx="8629650" cy="1540042"/>
          </a:xfrm>
        </p:spPr>
        <p:txBody>
          <a:bodyPr tIns="0" bIns="91440" anchor="b"/>
          <a:lstStyle>
            <a:lvl1pPr>
              <a:defRPr cap="all" baseline="0">
                <a:solidFill>
                  <a:schemeClr val="bg1"/>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3F6A0DDC-8464-4003-BDFD-127BB593AA78}"/>
              </a:ext>
            </a:extLst>
          </p:cNvPr>
          <p:cNvSpPr txBox="1"/>
          <p:nvPr userDrawn="1"/>
        </p:nvSpPr>
        <p:spPr>
          <a:xfrm>
            <a:off x="0" y="6673335"/>
            <a:ext cx="6858000" cy="161583"/>
          </a:xfrm>
          <a:prstGeom prst="rect">
            <a:avLst/>
          </a:prstGeom>
          <a:noFill/>
        </p:spPr>
        <p:txBody>
          <a:bodyPr wrap="square" rtlCol="0">
            <a:spAutoFit/>
          </a:bodyPr>
          <a:lstStyle/>
          <a:p>
            <a:r>
              <a:rPr lang="en-US" sz="45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7239965" y="115571"/>
            <a:ext cx="1815136"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9115118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5B44BF-8E50-472A-950C-D94E6604932A}" type="datetimeFigureOut">
              <a:rPr lang="pl-PL" smtClean="0"/>
              <a:t>20.02.2025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CCC67583-FB78-41B9-BF57-E714C00763B4}" type="slidenum">
              <a:rPr lang="pl-PL" smtClean="0"/>
              <a:t>‹#›</a:t>
            </a:fld>
            <a:endParaRPr lang="pl-PL"/>
          </a:p>
        </p:txBody>
      </p:sp>
    </p:spTree>
    <p:extLst>
      <p:ext uri="{BB962C8B-B14F-4D97-AF65-F5344CB8AC3E}">
        <p14:creationId xmlns:p14="http://schemas.microsoft.com/office/powerpoint/2010/main" val="1237531933"/>
      </p:ext>
    </p:extLst>
  </p:cSld>
  <p:clrMapOvr>
    <a:masterClrMapping/>
  </p:clrMapOvr>
  <p:timing>
    <p:tnLst>
      <p:par>
        <p:cTn id="1" dur="indefinite" restart="never" nodeType="tmRoot"/>
      </p:par>
    </p:tnLst>
  </p:timing>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378"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5" name="Rectangle 4"/>
          <p:cNvSpPr>
            <a:spLocks noChangeArrowheads="1"/>
          </p:cNvSpPr>
          <p:nvPr/>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378"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34" charset="-128"/>
              <a:cs typeface="+mn-cs"/>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3200">
                <a:solidFill>
                  <a:schemeClr val="bg1"/>
                </a:solidFill>
                <a:latin typeface="Arial Narrow"/>
                <a:cs typeface="Arial Narrow"/>
              </a:defRPr>
            </a:lvl1pPr>
          </a:lstStyle>
          <a:p>
            <a:r>
              <a:rPr lang="en-US"/>
              <a:t>Click to edit Master title style</a:t>
            </a:r>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000000"/>
                </a:solidFill>
                <a:latin typeface="Georgia"/>
                <a:cs typeface="Georgia"/>
              </a:defRPr>
            </a:lvl1pPr>
            <a:lvl2pPr>
              <a:defRPr sz="2600">
                <a:solidFill>
                  <a:srgbClr val="000000"/>
                </a:solidFill>
                <a:latin typeface="Georgia"/>
                <a:cs typeface="Georgia"/>
              </a:defRPr>
            </a:lvl2pPr>
            <a:lvl3pPr>
              <a:defRPr sz="2200">
                <a:solidFill>
                  <a:srgbClr val="000000"/>
                </a:solidFill>
                <a:latin typeface="Georgia"/>
                <a:cs typeface="Georgia"/>
              </a:defRPr>
            </a:lvl3pPr>
            <a:lvl4pPr>
              <a:defRPr sz="1800">
                <a:solidFill>
                  <a:srgbClr val="000000"/>
                </a:solidFill>
                <a:latin typeface="Georgia"/>
                <a:cs typeface="Georgia"/>
              </a:defRPr>
            </a:lvl4pPr>
            <a:lvl5pPr>
              <a:defRPr sz="1600">
                <a:solidFill>
                  <a:srgbClr val="000000"/>
                </a:solidFill>
                <a:latin typeface="Georgia"/>
                <a:cs typeface="Georgi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82298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3200">
                <a:solidFill>
                  <a:schemeClr val="bg1">
                    <a:lumMod val="85000"/>
                  </a:schemeClr>
                </a:solidFill>
                <a:latin typeface="Arial Narrow"/>
                <a:cs typeface="Arial Narrow"/>
              </a:defRPr>
            </a:lvl1pPr>
          </a:lstStyle>
          <a:p>
            <a:r>
              <a:rPr lang="en-US"/>
              <a:t>Click to edit Master title style</a:t>
            </a:r>
          </a:p>
        </p:txBody>
      </p:sp>
    </p:spTree>
    <p:extLst>
      <p:ext uri="{BB962C8B-B14F-4D97-AF65-F5344CB8AC3E}">
        <p14:creationId xmlns:p14="http://schemas.microsoft.com/office/powerpoint/2010/main" val="1227565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3200">
                <a:solidFill>
                  <a:schemeClr val="bg1">
                    <a:lumMod val="85000"/>
                  </a:schemeClr>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33195103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4000" b="0" i="0" cap="all">
                <a:solidFill>
                  <a:srgbClr val="000000"/>
                </a:solidFill>
                <a:latin typeface="Arial Narrow"/>
                <a:cs typeface="Arial Narrow"/>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rgbClr val="000000"/>
                </a:solidFill>
                <a:latin typeface="Georgia"/>
                <a:cs typeface="Georgia"/>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653487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lvl1pPr algn="l">
              <a:defRPr sz="3600">
                <a:solidFill>
                  <a:srgbClr val="000000"/>
                </a:solidFill>
                <a:latin typeface="Arial Narrow"/>
                <a:cs typeface="Arial Narrow"/>
              </a:defRPr>
            </a:lvl1pPr>
          </a:lstStyle>
          <a:p>
            <a:r>
              <a:rPr lang="en-US"/>
              <a:t>Click to edit Master title style</a:t>
            </a:r>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800">
                <a:solidFill>
                  <a:srgbClr val="000000"/>
                </a:solidFill>
                <a:latin typeface="Georgia"/>
                <a:cs typeface="Georgia"/>
              </a:defRPr>
            </a:lvl1pPr>
            <a:lvl2pPr>
              <a:defRPr sz="2400">
                <a:solidFill>
                  <a:srgbClr val="000000"/>
                </a:solidFill>
                <a:latin typeface="Georgia"/>
                <a:cs typeface="Georgia"/>
              </a:defRPr>
            </a:lvl2pPr>
            <a:lvl3pPr>
              <a:defRPr sz="2000">
                <a:solidFill>
                  <a:srgbClr val="000000"/>
                </a:solidFill>
                <a:latin typeface="Georgia"/>
                <a:cs typeface="Georgia"/>
              </a:defRPr>
            </a:lvl3pPr>
            <a:lvl4pPr>
              <a:defRPr sz="1800">
                <a:solidFill>
                  <a:srgbClr val="000000"/>
                </a:solidFill>
                <a:latin typeface="Georgia"/>
                <a:cs typeface="Georgia"/>
              </a:defRPr>
            </a:lvl4pPr>
            <a:lvl5pPr>
              <a:defRPr sz="1800">
                <a:solidFill>
                  <a:srgbClr val="000000"/>
                </a:solidFill>
                <a:latin typeface="Georgia"/>
                <a:cs typeface="Georgia"/>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800">
                <a:solidFill>
                  <a:srgbClr val="000000"/>
                </a:solidFill>
                <a:latin typeface="Georgia"/>
                <a:cs typeface="Georgia"/>
              </a:defRPr>
            </a:lvl1pPr>
            <a:lvl2pPr>
              <a:defRPr sz="2400">
                <a:solidFill>
                  <a:srgbClr val="000000"/>
                </a:solidFill>
                <a:latin typeface="Georgia"/>
                <a:cs typeface="Georgia"/>
              </a:defRPr>
            </a:lvl2pPr>
            <a:lvl3pPr>
              <a:defRPr sz="2000">
                <a:solidFill>
                  <a:srgbClr val="000000"/>
                </a:solidFill>
                <a:latin typeface="Georgia"/>
                <a:cs typeface="Georgia"/>
              </a:defRPr>
            </a:lvl3pPr>
            <a:lvl4pPr>
              <a:defRPr sz="1800">
                <a:solidFill>
                  <a:srgbClr val="000000"/>
                </a:solidFill>
                <a:latin typeface="Georgia"/>
                <a:cs typeface="Georgia"/>
              </a:defRPr>
            </a:lvl4pPr>
            <a:lvl5pPr>
              <a:defRPr sz="1800">
                <a:solidFill>
                  <a:srgbClr val="000000"/>
                </a:solidFill>
                <a:latin typeface="Georgia"/>
                <a:cs typeface="Georgia"/>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32593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lvl1pPr algn="l">
              <a:defRPr sz="3600">
                <a:solidFill>
                  <a:srgbClr val="000000"/>
                </a:solidFill>
                <a:latin typeface="Arial Narrow"/>
                <a:cs typeface="Arial Narrow"/>
              </a:defRPr>
            </a:lvl1pPr>
          </a:lstStyle>
          <a:p>
            <a:r>
              <a:rPr lang="en-US"/>
              <a:t>Click to edit Master title style</a:t>
            </a:r>
          </a:p>
        </p:txBody>
      </p:sp>
      <p:sp>
        <p:nvSpPr>
          <p:cNvPr id="3" name="Text Placeholder 2"/>
          <p:cNvSpPr>
            <a:spLocks noGrp="1"/>
          </p:cNvSpPr>
          <p:nvPr>
            <p:ph type="body" idx="1"/>
          </p:nvPr>
        </p:nvSpPr>
        <p:spPr>
          <a:xfrm>
            <a:off x="457200" y="1535114"/>
            <a:ext cx="4040188" cy="639763"/>
          </a:xfrm>
          <a:prstGeom prst="rect">
            <a:avLst/>
          </a:prstGeom>
        </p:spPr>
        <p:txBody>
          <a:bodyPr anchor="b"/>
          <a:lstStyle>
            <a:lvl1pPr marL="0" indent="0">
              <a:buNone/>
              <a:defRPr sz="2400" b="1">
                <a:solidFill>
                  <a:srgbClr val="000000"/>
                </a:solidFill>
                <a:latin typeface="Arial Narrow"/>
                <a:cs typeface="Arial Narrow"/>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solidFill>
                  <a:srgbClr val="000000"/>
                </a:solidFill>
                <a:latin typeface="Georgia"/>
                <a:cs typeface="Georgia"/>
              </a:defRPr>
            </a:lvl1pPr>
            <a:lvl2pPr>
              <a:defRPr sz="2000">
                <a:solidFill>
                  <a:srgbClr val="000000"/>
                </a:solidFill>
                <a:latin typeface="Georgia"/>
                <a:cs typeface="Georgia"/>
              </a:defRPr>
            </a:lvl2pPr>
            <a:lvl3pPr>
              <a:defRPr sz="1800">
                <a:solidFill>
                  <a:srgbClr val="000000"/>
                </a:solidFill>
                <a:latin typeface="Georgia"/>
                <a:cs typeface="Georgia"/>
              </a:defRPr>
            </a:lvl3pPr>
            <a:lvl4pPr>
              <a:defRPr sz="1600">
                <a:solidFill>
                  <a:srgbClr val="000000"/>
                </a:solidFill>
                <a:latin typeface="Georgia"/>
                <a:cs typeface="Georgia"/>
              </a:defRPr>
            </a:lvl4pPr>
            <a:lvl5pPr>
              <a:defRPr sz="1600">
                <a:solidFill>
                  <a:srgbClr val="000000"/>
                </a:solidFill>
                <a:latin typeface="Georgia"/>
                <a:cs typeface="Georgia"/>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4"/>
            <a:ext cx="4041775" cy="639763"/>
          </a:xfrm>
          <a:prstGeom prst="rect">
            <a:avLst/>
          </a:prstGeom>
        </p:spPr>
        <p:txBody>
          <a:bodyPr anchor="b"/>
          <a:lstStyle>
            <a:lvl1pPr marL="0" indent="0">
              <a:buNone/>
              <a:defRPr sz="2400" b="1">
                <a:solidFill>
                  <a:srgbClr val="000000"/>
                </a:solidFill>
                <a:latin typeface="Arial Narrow"/>
                <a:cs typeface="Arial Narrow"/>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a:prstGeom prst="rect">
            <a:avLst/>
          </a:prstGeom>
        </p:spPr>
        <p:txBody>
          <a:bodyPr/>
          <a:lstStyle>
            <a:lvl1pPr>
              <a:defRPr sz="2400">
                <a:solidFill>
                  <a:srgbClr val="000000"/>
                </a:solidFill>
                <a:latin typeface="Georgia"/>
                <a:cs typeface="Georgia"/>
              </a:defRPr>
            </a:lvl1pPr>
            <a:lvl2pPr>
              <a:defRPr sz="2000">
                <a:solidFill>
                  <a:srgbClr val="000000"/>
                </a:solidFill>
                <a:latin typeface="Georgia"/>
                <a:cs typeface="Georgia"/>
              </a:defRPr>
            </a:lvl2pPr>
            <a:lvl3pPr>
              <a:defRPr sz="1800">
                <a:solidFill>
                  <a:srgbClr val="000000"/>
                </a:solidFill>
                <a:latin typeface="Georgia"/>
                <a:cs typeface="Georgia"/>
              </a:defRPr>
            </a:lvl3pPr>
            <a:lvl4pPr>
              <a:defRPr sz="1600">
                <a:solidFill>
                  <a:srgbClr val="000000"/>
                </a:solidFill>
                <a:latin typeface="Georgia"/>
                <a:cs typeface="Georgia"/>
              </a:defRPr>
            </a:lvl4pPr>
            <a:lvl5pPr>
              <a:defRPr sz="1600">
                <a:solidFill>
                  <a:srgbClr val="000000"/>
                </a:solidFill>
                <a:latin typeface="Georgia"/>
                <a:cs typeface="Georgia"/>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67191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lvl1pPr>
              <a:defRPr sz="3600">
                <a:solidFill>
                  <a:srgbClr val="000000"/>
                </a:solidFill>
                <a:latin typeface="Arial Narrow"/>
                <a:cs typeface="Arial Narrow"/>
              </a:defRPr>
            </a:lvl1pPr>
          </a:lstStyle>
          <a:p>
            <a:r>
              <a:rPr lang="en-US"/>
              <a:t>Click to edit Master title style</a:t>
            </a:r>
          </a:p>
        </p:txBody>
      </p:sp>
    </p:spTree>
    <p:extLst>
      <p:ext uri="{BB962C8B-B14F-4D97-AF65-F5344CB8AC3E}">
        <p14:creationId xmlns:p14="http://schemas.microsoft.com/office/powerpoint/2010/main" val="23951849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36966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0"/>
            <a:ext cx="3008313" cy="1162051"/>
          </a:xfrm>
          <a:prstGeom prst="rect">
            <a:avLst/>
          </a:prstGeom>
        </p:spPr>
        <p:txBody>
          <a:bodyPr anchor="b"/>
          <a:lstStyle>
            <a:lvl1pPr algn="l">
              <a:defRPr sz="2000" b="1">
                <a:solidFill>
                  <a:srgbClr val="000000"/>
                </a:solidFill>
                <a:latin typeface="Arial Narrow"/>
                <a:cs typeface="Arial Narrow"/>
              </a:defRPr>
            </a:lvl1pPr>
          </a:lstStyle>
          <a:p>
            <a:r>
              <a:rPr lang="en-US"/>
              <a:t>Click to edit Master title style</a:t>
            </a:r>
          </a:p>
        </p:txBody>
      </p:sp>
      <p:sp>
        <p:nvSpPr>
          <p:cNvPr id="3" name="Content Placeholder 2"/>
          <p:cNvSpPr>
            <a:spLocks noGrp="1"/>
          </p:cNvSpPr>
          <p:nvPr>
            <p:ph idx="1"/>
          </p:nvPr>
        </p:nvSpPr>
        <p:spPr>
          <a:xfrm>
            <a:off x="3575050" y="273055"/>
            <a:ext cx="5111750" cy="5853113"/>
          </a:xfrm>
          <a:prstGeom prst="rect">
            <a:avLst/>
          </a:prstGeom>
        </p:spPr>
        <p:txBody>
          <a:bodyPr/>
          <a:lstStyle>
            <a:lvl1pPr>
              <a:defRPr sz="3200">
                <a:solidFill>
                  <a:srgbClr val="000000"/>
                </a:solidFill>
                <a:latin typeface="Georgia"/>
                <a:cs typeface="Georgia"/>
              </a:defRPr>
            </a:lvl1pPr>
            <a:lvl2pPr>
              <a:defRPr sz="2800">
                <a:solidFill>
                  <a:srgbClr val="000000"/>
                </a:solidFill>
                <a:latin typeface="Georgia"/>
                <a:cs typeface="Georgia"/>
              </a:defRPr>
            </a:lvl2pPr>
            <a:lvl3pPr>
              <a:defRPr sz="2400">
                <a:solidFill>
                  <a:srgbClr val="000000"/>
                </a:solidFill>
                <a:latin typeface="Georgia"/>
                <a:cs typeface="Georgia"/>
              </a:defRPr>
            </a:lvl3pPr>
            <a:lvl4pPr>
              <a:defRPr sz="2000">
                <a:solidFill>
                  <a:srgbClr val="000000"/>
                </a:solidFill>
                <a:latin typeface="Georgia"/>
                <a:cs typeface="Georgia"/>
              </a:defRPr>
            </a:lvl4pPr>
            <a:lvl5pPr>
              <a:defRPr sz="2000">
                <a:solidFill>
                  <a:srgbClr val="000000"/>
                </a:solidFill>
                <a:latin typeface="Georgia"/>
                <a:cs typeface="Georgia"/>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4"/>
            <a:ext cx="3008313" cy="4691063"/>
          </a:xfrm>
          <a:prstGeom prst="rect">
            <a:avLst/>
          </a:prstGeom>
        </p:spPr>
        <p:txBody>
          <a:bodyPr/>
          <a:lstStyle>
            <a:lvl1pPr marL="0" indent="0">
              <a:buNone/>
              <a:defRPr sz="1400">
                <a:solidFill>
                  <a:srgbClr val="000000"/>
                </a:solidFill>
                <a:latin typeface="Georgia"/>
                <a:cs typeface="Georgia"/>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39123056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9"/>
          </a:xfrm>
          <a:prstGeom prst="rect">
            <a:avLst/>
          </a:prstGeom>
        </p:spPr>
        <p:txBody>
          <a:bodyPr anchor="b"/>
          <a:lstStyle>
            <a:lvl1pPr algn="l">
              <a:defRPr sz="2000" b="1">
                <a:solidFill>
                  <a:srgbClr val="000000"/>
                </a:solidFill>
                <a:latin typeface="Arial Narrow"/>
                <a:cs typeface="Arial Narrow"/>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1792288" y="5367342"/>
            <a:ext cx="5486400" cy="804863"/>
          </a:xfrm>
          <a:prstGeom prst="rect">
            <a:avLst/>
          </a:prstGeom>
        </p:spPr>
        <p:txBody>
          <a:bodyPr/>
          <a:lstStyle>
            <a:lvl1pPr marL="0" indent="0">
              <a:buNone/>
              <a:defRPr sz="1400">
                <a:solidFill>
                  <a:srgbClr val="000000"/>
                </a:solidFill>
                <a:latin typeface="Georgia"/>
                <a:cs typeface="Georgia"/>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19337043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9494420"/>
      </p:ext>
    </p:extLst>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378"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 3"/>
          <p:cNvSpPr>
            <a:spLocks noChangeArrowheads="1"/>
          </p:cNvSpPr>
          <p:nvPr/>
        </p:nvSpPr>
        <p:spPr bwMode="auto">
          <a:xfrm>
            <a:off x="-152400" y="2667000"/>
            <a:ext cx="9525000" cy="1600200"/>
          </a:xfrm>
          <a:prstGeom prst="rect">
            <a:avLst/>
          </a:prstGeom>
          <a:solidFill>
            <a:srgbClr val="005DAA"/>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378"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34" charset="-128"/>
              <a:cs typeface="+mn-cs"/>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4000">
                <a:solidFill>
                  <a:schemeClr val="bg1"/>
                </a:solidFill>
                <a:latin typeface="Arial Narrow"/>
                <a:cs typeface="Arial Narrow"/>
              </a:defRPr>
            </a:lvl1pPr>
          </a:lstStyle>
          <a:p>
            <a:r>
              <a:rPr lang="en-US"/>
              <a:t>Click to edit Master title style</a:t>
            </a:r>
          </a:p>
        </p:txBody>
      </p:sp>
    </p:spTree>
    <p:extLst>
      <p:ext uri="{BB962C8B-B14F-4D97-AF65-F5344CB8AC3E}">
        <p14:creationId xmlns:p14="http://schemas.microsoft.com/office/powerpoint/2010/main" val="11422985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6457950" y="6356352"/>
            <a:ext cx="2057400" cy="366183"/>
          </a:xfrm>
          <a:prstGeom prst="rect">
            <a:avLst/>
          </a:prstGeom>
        </p:spPr>
        <p:txBody>
          <a:bodyPr/>
          <a:lstStyle>
            <a:lvl1pPr>
              <a:defRPr>
                <a:ea typeface="ＭＳ Ｐゴシック" panose="020B0600070205080204" pitchFamily="34" charset="-128"/>
              </a:defRPr>
            </a:lvl1pPr>
          </a:lstStyle>
          <a:p>
            <a:pPr defTabSz="914378" eaLnBrk="0" fontAlgn="base" hangingPunct="0">
              <a:spcBef>
                <a:spcPct val="0"/>
              </a:spcBef>
              <a:spcAft>
                <a:spcPct val="0"/>
              </a:spcAft>
              <a:defRPr/>
            </a:pPr>
            <a:fld id="{B259B924-324A-419B-8730-2B23C6188F48}" type="slidenum">
              <a:rPr lang="en-US" sz="2400" smtClean="0">
                <a:solidFill>
                  <a:srgbClr val="958D85"/>
                </a:solidFill>
                <a:latin typeface="Arial" panose="020B0604020202020204" pitchFamily="34" charset="0"/>
              </a:rPr>
              <a:pPr defTabSz="914378" eaLnBrk="0" fontAlgn="base" hangingPunct="0">
                <a:spcBef>
                  <a:spcPct val="0"/>
                </a:spcBef>
                <a:spcAft>
                  <a:spcPct val="0"/>
                </a:spcAft>
                <a:defRPr/>
              </a:pPr>
              <a:t>‹#›</a:t>
            </a:fld>
            <a:endParaRPr lang="en-US" sz="2400">
              <a:solidFill>
                <a:srgbClr val="958D85"/>
              </a:solidFill>
              <a:latin typeface="Arial" panose="020B0604020202020204" pitchFamily="34" charset="0"/>
            </a:endParaRPr>
          </a:p>
        </p:txBody>
      </p:sp>
    </p:spTree>
    <p:extLst>
      <p:ext uri="{BB962C8B-B14F-4D97-AF65-F5344CB8AC3E}">
        <p14:creationId xmlns:p14="http://schemas.microsoft.com/office/powerpoint/2010/main" val="728627441"/>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4000" b="0" i="0" cap="all">
                <a:solidFill>
                  <a:srgbClr val="000000"/>
                </a:solidFi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rgbClr val="000000"/>
                </a:solidFill>
                <a:latin typeface="Georgia"/>
                <a:cs typeface="Georgia"/>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010592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6858000"/>
          </a:xfrm>
          <a:prstGeom prst="rect">
            <a:avLst/>
          </a:prstGeom>
          <a:solidFill>
            <a:srgbClr val="E7E7E8"/>
          </a:solidFill>
          <a:ln w="9525">
            <a:solidFill>
              <a:srgbClr val="00B3E7"/>
            </a:solidFill>
            <a:miter lim="800000"/>
            <a:headEnd/>
            <a:tailEnd/>
          </a:ln>
          <a:effectLst>
            <a:outerShdw blurRad="40000" dist="23000" dir="5400000" rotWithShape="0">
              <a:srgbClr val="808080">
                <a:alpha val="34998"/>
              </a:srgbClr>
            </a:outerShdw>
          </a:effec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378"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34" charset="-128"/>
              <a:cs typeface="+mn-cs"/>
            </a:endParaRPr>
          </a:p>
        </p:txBody>
      </p:sp>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378"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5" name="Rectangle 4"/>
          <p:cNvSpPr>
            <a:spLocks noChangeArrowheads="1"/>
          </p:cNvSpPr>
          <p:nvPr/>
        </p:nvSpPr>
        <p:spPr bwMode="auto">
          <a:xfrm>
            <a:off x="-152400" y="2667000"/>
            <a:ext cx="9525000" cy="1600200"/>
          </a:xfrm>
          <a:prstGeom prst="rect">
            <a:avLst/>
          </a:prstGeom>
          <a:solidFill>
            <a:srgbClr val="005DAA"/>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378"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34" charset="-128"/>
              <a:cs typeface="+mn-cs"/>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4000">
                <a:solidFill>
                  <a:schemeClr val="bg1"/>
                </a:solidFill>
                <a:latin typeface="Arial Narrow"/>
                <a:cs typeface="Arial Narrow"/>
              </a:defRPr>
            </a:lvl1pPr>
          </a:lstStyle>
          <a:p>
            <a:r>
              <a:rPr lang="en-US"/>
              <a:t>Click to edit Master title style</a:t>
            </a:r>
          </a:p>
        </p:txBody>
      </p:sp>
    </p:spTree>
    <p:extLst>
      <p:ext uri="{BB962C8B-B14F-4D97-AF65-F5344CB8AC3E}">
        <p14:creationId xmlns:p14="http://schemas.microsoft.com/office/powerpoint/2010/main" val="33000401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378"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4"/>
          <p:cNvSpPr>
            <a:spLocks noChangeArrowheads="1"/>
          </p:cNvSpPr>
          <p:nvPr/>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378"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FFFF"/>
              </a:solidFill>
              <a:effectLst/>
              <a:uLnTx/>
              <a:uFillTx/>
              <a:latin typeface="Calibri" panose="020F0502020204030204" pitchFamily="34" charset="0"/>
              <a:ea typeface="ＭＳ Ｐゴシック" panose="020B0600070205080204" pitchFamily="34" charset="-128"/>
              <a:cs typeface="+mn-cs"/>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32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000000"/>
                </a:solidFill>
                <a:latin typeface="Georgia"/>
                <a:cs typeface="Georgia"/>
              </a:defRPr>
            </a:lvl1pPr>
            <a:lvl2pPr>
              <a:defRPr sz="2600">
                <a:solidFill>
                  <a:srgbClr val="000000"/>
                </a:solidFill>
                <a:latin typeface="Georgia"/>
                <a:cs typeface="Georgia"/>
              </a:defRPr>
            </a:lvl2pPr>
            <a:lvl3pPr>
              <a:defRPr sz="2200">
                <a:solidFill>
                  <a:srgbClr val="000000"/>
                </a:solidFill>
                <a:latin typeface="Georgia"/>
                <a:cs typeface="Georgia"/>
              </a:defRPr>
            </a:lvl3pPr>
            <a:lvl4pPr>
              <a:defRPr sz="1800">
                <a:solidFill>
                  <a:srgbClr val="000000"/>
                </a:solidFill>
                <a:latin typeface="Georgia"/>
                <a:cs typeface="Georgia"/>
              </a:defRPr>
            </a:lvl4pPr>
            <a:lvl5pPr>
              <a:defRPr sz="1600">
                <a:solidFill>
                  <a:srgbClr val="000000"/>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912725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3200">
                <a:solidFill>
                  <a:schemeClr val="bg1">
                    <a:lumMod val="85000"/>
                  </a:schemeClr>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31357864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4000" b="0" i="0" cap="all">
                <a:solidFill>
                  <a:srgbClr val="000000"/>
                </a:solidFi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rgbClr val="000000"/>
                </a:solidFill>
                <a:latin typeface="Georgia"/>
                <a:cs typeface="Georgia"/>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8789234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lvl1pPr algn="l">
              <a:defRPr sz="3600">
                <a:solidFill>
                  <a:srgbClr val="000000"/>
                </a:solidFill>
                <a:latin typeface="Arial Narrow"/>
                <a:cs typeface="Arial Narrow"/>
              </a:defRPr>
            </a:lvl1pPr>
          </a:lstStyle>
          <a:p>
            <a:r>
              <a:rPr lang="en-US" dirty="0"/>
              <a:t>Click to edit Master title style</a:t>
            </a:r>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800">
                <a:solidFill>
                  <a:srgbClr val="000000"/>
                </a:solidFill>
                <a:latin typeface="Georgia"/>
                <a:cs typeface="Georgia"/>
              </a:defRPr>
            </a:lvl1pPr>
            <a:lvl2pPr>
              <a:defRPr sz="2400">
                <a:solidFill>
                  <a:srgbClr val="000000"/>
                </a:solidFill>
                <a:latin typeface="Georgia"/>
                <a:cs typeface="Georgia"/>
              </a:defRPr>
            </a:lvl2pPr>
            <a:lvl3pPr>
              <a:defRPr sz="2000">
                <a:solidFill>
                  <a:srgbClr val="000000"/>
                </a:solidFill>
                <a:latin typeface="Georgia"/>
                <a:cs typeface="Georgia"/>
              </a:defRPr>
            </a:lvl3pPr>
            <a:lvl4pPr>
              <a:defRPr sz="1800">
                <a:solidFill>
                  <a:srgbClr val="000000"/>
                </a:solidFill>
                <a:latin typeface="Georgia"/>
                <a:cs typeface="Georgia"/>
              </a:defRPr>
            </a:lvl4pPr>
            <a:lvl5pPr>
              <a:defRPr sz="1800">
                <a:solidFill>
                  <a:srgbClr val="000000"/>
                </a:solidFill>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800">
                <a:solidFill>
                  <a:srgbClr val="000000"/>
                </a:solidFill>
                <a:latin typeface="Georgia"/>
                <a:cs typeface="Georgia"/>
              </a:defRPr>
            </a:lvl1pPr>
            <a:lvl2pPr>
              <a:defRPr sz="2400">
                <a:solidFill>
                  <a:srgbClr val="000000"/>
                </a:solidFill>
                <a:latin typeface="Georgia"/>
                <a:cs typeface="Georgia"/>
              </a:defRPr>
            </a:lvl2pPr>
            <a:lvl3pPr>
              <a:defRPr sz="2000">
                <a:solidFill>
                  <a:srgbClr val="000000"/>
                </a:solidFill>
                <a:latin typeface="Georgia"/>
                <a:cs typeface="Georgia"/>
              </a:defRPr>
            </a:lvl3pPr>
            <a:lvl4pPr>
              <a:defRPr sz="1800">
                <a:solidFill>
                  <a:srgbClr val="000000"/>
                </a:solidFill>
                <a:latin typeface="Georgia"/>
                <a:cs typeface="Georgia"/>
              </a:defRPr>
            </a:lvl4pPr>
            <a:lvl5pPr>
              <a:defRPr sz="1800">
                <a:solidFill>
                  <a:srgbClr val="000000"/>
                </a:solidFill>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000316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lvl1pPr algn="l">
              <a:defRPr sz="3600">
                <a:solidFill>
                  <a:srgbClr val="000000"/>
                </a:solidFi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457200" y="1535114"/>
            <a:ext cx="4040188" cy="639763"/>
          </a:xfrm>
          <a:prstGeom prst="rect">
            <a:avLst/>
          </a:prstGeom>
        </p:spPr>
        <p:txBody>
          <a:bodyPr anchor="b"/>
          <a:lstStyle>
            <a:lvl1pPr marL="0" indent="0">
              <a:buNone/>
              <a:defRPr sz="2400" b="1">
                <a:solidFill>
                  <a:srgbClr val="000000"/>
                </a:solidFill>
                <a:latin typeface="Arial Narrow"/>
                <a:cs typeface="Arial Narrow"/>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solidFill>
                  <a:srgbClr val="000000"/>
                </a:solidFill>
                <a:latin typeface="Georgia"/>
                <a:cs typeface="Georgia"/>
              </a:defRPr>
            </a:lvl1pPr>
            <a:lvl2pPr>
              <a:defRPr sz="2000">
                <a:solidFill>
                  <a:srgbClr val="000000"/>
                </a:solidFill>
                <a:latin typeface="Georgia"/>
                <a:cs typeface="Georgia"/>
              </a:defRPr>
            </a:lvl2pPr>
            <a:lvl3pPr>
              <a:defRPr sz="1800">
                <a:solidFill>
                  <a:srgbClr val="000000"/>
                </a:solidFill>
                <a:latin typeface="Georgia"/>
                <a:cs typeface="Georgia"/>
              </a:defRPr>
            </a:lvl3pPr>
            <a:lvl4pPr>
              <a:defRPr sz="1600">
                <a:solidFill>
                  <a:srgbClr val="000000"/>
                </a:solidFill>
                <a:latin typeface="Georgia"/>
                <a:cs typeface="Georgia"/>
              </a:defRPr>
            </a:lvl4pPr>
            <a:lvl5pPr>
              <a:defRPr sz="1600">
                <a:solidFill>
                  <a:srgbClr val="000000"/>
                </a:solidFill>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31" y="1535114"/>
            <a:ext cx="4041775" cy="639763"/>
          </a:xfrm>
          <a:prstGeom prst="rect">
            <a:avLst/>
          </a:prstGeom>
        </p:spPr>
        <p:txBody>
          <a:bodyPr anchor="b"/>
          <a:lstStyle>
            <a:lvl1pPr marL="0" indent="0">
              <a:buNone/>
              <a:defRPr sz="2400" b="1">
                <a:solidFill>
                  <a:srgbClr val="000000"/>
                </a:solidFill>
                <a:latin typeface="Arial Narrow"/>
                <a:cs typeface="Arial Narrow"/>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31" y="2174875"/>
            <a:ext cx="4041775" cy="3951288"/>
          </a:xfrm>
          <a:prstGeom prst="rect">
            <a:avLst/>
          </a:prstGeom>
        </p:spPr>
        <p:txBody>
          <a:bodyPr/>
          <a:lstStyle>
            <a:lvl1pPr>
              <a:defRPr sz="2400">
                <a:solidFill>
                  <a:srgbClr val="000000"/>
                </a:solidFill>
                <a:latin typeface="Georgia"/>
                <a:cs typeface="Georgia"/>
              </a:defRPr>
            </a:lvl1pPr>
            <a:lvl2pPr>
              <a:defRPr sz="2000">
                <a:solidFill>
                  <a:srgbClr val="000000"/>
                </a:solidFill>
                <a:latin typeface="Georgia"/>
                <a:cs typeface="Georgia"/>
              </a:defRPr>
            </a:lvl2pPr>
            <a:lvl3pPr>
              <a:defRPr sz="1800">
                <a:solidFill>
                  <a:srgbClr val="000000"/>
                </a:solidFill>
                <a:latin typeface="Georgia"/>
                <a:cs typeface="Georgia"/>
              </a:defRPr>
            </a:lvl3pPr>
            <a:lvl4pPr>
              <a:defRPr sz="1600">
                <a:solidFill>
                  <a:srgbClr val="000000"/>
                </a:solidFill>
                <a:latin typeface="Georgia"/>
                <a:cs typeface="Georgia"/>
              </a:defRPr>
            </a:lvl4pPr>
            <a:lvl5pPr>
              <a:defRPr sz="1600">
                <a:solidFill>
                  <a:srgbClr val="000000"/>
                </a:solidFill>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68570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lvl1pPr>
              <a:defRPr sz="3600">
                <a:solidFill>
                  <a:srgbClr val="000000"/>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22163451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67893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0"/>
            <a:ext cx="3008313" cy="1162051"/>
          </a:xfrm>
          <a:prstGeom prst="rect">
            <a:avLst/>
          </a:prstGeom>
        </p:spPr>
        <p:txBody>
          <a:bodyPr anchor="b"/>
          <a:lstStyle>
            <a:lvl1pPr algn="l">
              <a:defRPr sz="2000" b="1">
                <a:solidFill>
                  <a:srgbClr val="000000"/>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5"/>
            <a:ext cx="5111750" cy="5853113"/>
          </a:xfrm>
          <a:prstGeom prst="rect">
            <a:avLst/>
          </a:prstGeom>
        </p:spPr>
        <p:txBody>
          <a:bodyPr/>
          <a:lstStyle>
            <a:lvl1pPr>
              <a:defRPr sz="3200">
                <a:solidFill>
                  <a:srgbClr val="000000"/>
                </a:solidFill>
                <a:latin typeface="Georgia"/>
                <a:cs typeface="Georgia"/>
              </a:defRPr>
            </a:lvl1pPr>
            <a:lvl2pPr>
              <a:defRPr sz="2800">
                <a:solidFill>
                  <a:srgbClr val="000000"/>
                </a:solidFill>
                <a:latin typeface="Georgia"/>
                <a:cs typeface="Georgia"/>
              </a:defRPr>
            </a:lvl2pPr>
            <a:lvl3pPr>
              <a:defRPr sz="2400">
                <a:solidFill>
                  <a:srgbClr val="000000"/>
                </a:solidFill>
                <a:latin typeface="Georgia"/>
                <a:cs typeface="Georgia"/>
              </a:defRPr>
            </a:lvl3pPr>
            <a:lvl4pPr>
              <a:defRPr sz="2000">
                <a:solidFill>
                  <a:srgbClr val="000000"/>
                </a:solidFill>
                <a:latin typeface="Georgia"/>
                <a:cs typeface="Georgia"/>
              </a:defRPr>
            </a:lvl4pPr>
            <a:lvl5pPr>
              <a:defRPr sz="2000">
                <a:solidFill>
                  <a:srgbClr val="000000"/>
                </a:solidFill>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5" y="1435104"/>
            <a:ext cx="3008313" cy="4691063"/>
          </a:xfrm>
          <a:prstGeom prst="rect">
            <a:avLst/>
          </a:prstGeom>
        </p:spPr>
        <p:txBody>
          <a:bodyPr/>
          <a:lstStyle>
            <a:lvl1pPr marL="0" indent="0">
              <a:buNone/>
              <a:defRPr sz="1400">
                <a:solidFill>
                  <a:srgbClr val="000000"/>
                </a:solidFill>
                <a:latin typeface="Georgia"/>
                <a:cs typeface="Georgia"/>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dirty="0"/>
              <a:t>Click to edit Master text styles</a:t>
            </a:r>
          </a:p>
        </p:txBody>
      </p:sp>
    </p:spTree>
    <p:extLst>
      <p:ext uri="{BB962C8B-B14F-4D97-AF65-F5344CB8AC3E}">
        <p14:creationId xmlns:p14="http://schemas.microsoft.com/office/powerpoint/2010/main" val="41407344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9"/>
          </a:xfrm>
          <a:prstGeom prst="rect">
            <a:avLst/>
          </a:prstGeom>
        </p:spPr>
        <p:txBody>
          <a:bodyPr anchor="b"/>
          <a:lstStyle>
            <a:lvl1pPr algn="l">
              <a:defRPr sz="2000" b="1">
                <a:solidFill>
                  <a:srgbClr val="000000"/>
                </a:solidFill>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a:xfrm>
            <a:off x="1792288" y="5367342"/>
            <a:ext cx="5486400" cy="804863"/>
          </a:xfrm>
          <a:prstGeom prst="rect">
            <a:avLst/>
          </a:prstGeom>
        </p:spPr>
        <p:txBody>
          <a:bodyPr/>
          <a:lstStyle>
            <a:lvl1pPr marL="0" indent="0">
              <a:buNone/>
              <a:defRPr sz="1400">
                <a:solidFill>
                  <a:srgbClr val="000000"/>
                </a:solidFill>
                <a:latin typeface="Georgia"/>
                <a:cs typeface="Georgia"/>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dirty="0"/>
              <a:t>Click to edit Master text styles</a:t>
            </a:r>
          </a:p>
        </p:txBody>
      </p:sp>
    </p:spTree>
    <p:extLst>
      <p:ext uri="{BB962C8B-B14F-4D97-AF65-F5344CB8AC3E}">
        <p14:creationId xmlns:p14="http://schemas.microsoft.com/office/powerpoint/2010/main" val="1311168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lvl1pPr algn="l">
              <a:defRPr sz="3600">
                <a:solidFill>
                  <a:srgbClr val="000000"/>
                </a:solidFill>
                <a:latin typeface="Arial Narrow"/>
                <a:cs typeface="Arial Narrow"/>
              </a:defRPr>
            </a:lvl1pPr>
          </a:lstStyle>
          <a:p>
            <a:r>
              <a:rPr lang="en-US" dirty="0"/>
              <a:t>Click to edit Master title style</a:t>
            </a:r>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800">
                <a:solidFill>
                  <a:srgbClr val="000000"/>
                </a:solidFill>
                <a:latin typeface="Georgia"/>
                <a:cs typeface="Georgia"/>
              </a:defRPr>
            </a:lvl1pPr>
            <a:lvl2pPr>
              <a:defRPr sz="2400">
                <a:solidFill>
                  <a:srgbClr val="000000"/>
                </a:solidFill>
                <a:latin typeface="Georgia"/>
                <a:cs typeface="Georgia"/>
              </a:defRPr>
            </a:lvl2pPr>
            <a:lvl3pPr>
              <a:defRPr sz="2000">
                <a:solidFill>
                  <a:srgbClr val="000000"/>
                </a:solidFill>
                <a:latin typeface="Georgia"/>
                <a:cs typeface="Georgia"/>
              </a:defRPr>
            </a:lvl3pPr>
            <a:lvl4pPr>
              <a:defRPr sz="1800">
                <a:solidFill>
                  <a:srgbClr val="000000"/>
                </a:solidFill>
                <a:latin typeface="Georgia"/>
                <a:cs typeface="Georgia"/>
              </a:defRPr>
            </a:lvl4pPr>
            <a:lvl5pPr>
              <a:defRPr sz="1800">
                <a:solidFill>
                  <a:srgbClr val="000000"/>
                </a:solidFill>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800">
                <a:solidFill>
                  <a:srgbClr val="000000"/>
                </a:solidFill>
                <a:latin typeface="Georgia"/>
                <a:cs typeface="Georgia"/>
              </a:defRPr>
            </a:lvl1pPr>
            <a:lvl2pPr>
              <a:defRPr sz="2400">
                <a:solidFill>
                  <a:srgbClr val="000000"/>
                </a:solidFill>
                <a:latin typeface="Georgia"/>
                <a:cs typeface="Georgia"/>
              </a:defRPr>
            </a:lvl2pPr>
            <a:lvl3pPr>
              <a:defRPr sz="2000">
                <a:solidFill>
                  <a:srgbClr val="000000"/>
                </a:solidFill>
                <a:latin typeface="Georgia"/>
                <a:cs typeface="Georgia"/>
              </a:defRPr>
            </a:lvl3pPr>
            <a:lvl4pPr>
              <a:defRPr sz="1800">
                <a:solidFill>
                  <a:srgbClr val="000000"/>
                </a:solidFill>
                <a:latin typeface="Georgia"/>
                <a:cs typeface="Georgia"/>
              </a:defRPr>
            </a:lvl4pPr>
            <a:lvl5pPr>
              <a:defRPr sz="1800">
                <a:solidFill>
                  <a:srgbClr val="000000"/>
                </a:solidFill>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868910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8438504"/>
      </p:ext>
    </p:extLst>
  </p:cSld>
  <p:clrMapOvr>
    <a:masterClrMapping/>
  </p:clrMapOvr>
  <p:transition spd="slow"/>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0347151"/>
      </p:ext>
    </p:extLst>
  </p:cSld>
  <p:clrMapOvr>
    <a:masterClrMapping/>
  </p:clrMapOvr>
  <p:transition spd="slow"/>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378"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p:cNvSpPr>
            <a:spLocks noChangeArrowheads="1"/>
          </p:cNvSpPr>
          <p:nvPr/>
        </p:nvSpPr>
        <p:spPr bwMode="auto">
          <a:xfrm>
            <a:off x="-152400" y="2667000"/>
            <a:ext cx="9525000" cy="1600200"/>
          </a:xfrm>
          <a:prstGeom prst="rect">
            <a:avLst/>
          </a:prstGeom>
          <a:solidFill>
            <a:srgbClr val="005DAA"/>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378"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FFFF"/>
              </a:solidFill>
              <a:effectLst/>
              <a:uLnTx/>
              <a:uFillTx/>
              <a:latin typeface="Calibri" panose="020F0502020204030204" pitchFamily="34" charset="0"/>
              <a:ea typeface="ＭＳ Ｐゴシック" panose="020B0600070205080204" pitchFamily="34" charset="-128"/>
              <a:cs typeface="+mn-cs"/>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4000">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2132681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9144000" cy="5317958"/>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dirty="0"/>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8737600" y="6356351"/>
            <a:ext cx="317501" cy="365125"/>
          </a:xfrm>
        </p:spPr>
        <p:txBody>
          <a:bodyPr/>
          <a:lstStyle/>
          <a:p>
            <a:fld id="{97A94E25-127B-4C48-AF96-44BA7B823777}" type="slidenum">
              <a:rPr lang="en-US" smtClean="0"/>
              <a:t>‹#›</a:t>
            </a:fld>
            <a:endParaRPr lang="en-US" dirty="0"/>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285750" y="1"/>
            <a:ext cx="8629650" cy="1540042"/>
          </a:xfrm>
        </p:spPr>
        <p:txBody>
          <a:bodyPr tIns="0" bIns="91440" anchor="b"/>
          <a:lstStyle>
            <a:lvl1pPr>
              <a:defRPr cap="all" baseline="0">
                <a:solidFill>
                  <a:srgbClr val="48595D"/>
                </a:solidFill>
              </a:defRPr>
            </a:lvl1pPr>
          </a:lstStyle>
          <a:p>
            <a:r>
              <a:rPr lang="en-US" dirty="0"/>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5"/>
            <a:ext cx="6858000" cy="161583"/>
          </a:xfrm>
          <a:prstGeom prst="rect">
            <a:avLst/>
          </a:prstGeom>
          <a:noFill/>
        </p:spPr>
        <p:txBody>
          <a:bodyPr wrap="square" rtlCol="0">
            <a:spAutoFit/>
          </a:bodyPr>
          <a:lstStyle/>
          <a:p>
            <a:r>
              <a:rPr lang="en-US" sz="450" dirty="0">
                <a:solidFill>
                  <a:schemeClr val="bg2">
                    <a:lumMod val="50000"/>
                  </a:schemeClr>
                </a:solidFill>
              </a:rPr>
              <a:t>© 2019 Rotary International. Internal Use Only. Not For Distribution. Private and Confidential.</a:t>
            </a:r>
          </a:p>
        </p:txBody>
      </p:sp>
      <p:sp>
        <p:nvSpPr>
          <p:cNvPr id="10" name="Slide Number Placeholder 5">
            <a:extLst>
              <a:ext uri="{FF2B5EF4-FFF2-40B4-BE49-F238E27FC236}">
                <a16:creationId xmlns:a16="http://schemas.microsoft.com/office/drawing/2014/main" id="{28D424E8-3A20-4BF1-B53F-7A284F46F6A4}"/>
              </a:ext>
            </a:extLst>
          </p:cNvPr>
          <p:cNvSpPr txBox="1">
            <a:spLocks/>
          </p:cNvSpPr>
          <p:nvPr userDrawn="1"/>
        </p:nvSpPr>
        <p:spPr>
          <a:xfrm>
            <a:off x="8737600" y="115571"/>
            <a:ext cx="317501" cy="365125"/>
          </a:xfrm>
          <a:prstGeom prst="rect">
            <a:avLst/>
          </a:prstGeom>
        </p:spPr>
        <p:txBody>
          <a:bodyPr vert="horz" lIns="68580" tIns="34290" rIns="68580" bIns="34290" rtlCol="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z="900" smtClean="0">
                <a:solidFill>
                  <a:schemeClr val="tx1"/>
                </a:solidFill>
              </a:rPr>
              <a:pPr/>
              <a:t>‹#›</a:t>
            </a:fld>
            <a:endParaRPr lang="en-US" sz="900" dirty="0">
              <a:solidFill>
                <a:schemeClr val="tx1"/>
              </a:solidFill>
            </a:endParaRPr>
          </a:p>
        </p:txBody>
      </p:sp>
    </p:spTree>
    <p:extLst>
      <p:ext uri="{BB962C8B-B14F-4D97-AF65-F5344CB8AC3E}">
        <p14:creationId xmlns:p14="http://schemas.microsoft.com/office/powerpoint/2010/main" val="347683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457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4762500" y="2141538"/>
            <a:ext cx="4152900" cy="3141662"/>
          </a:xfrm>
        </p:spPr>
        <p:txBody>
          <a:bodyPr>
            <a:normAutofit/>
          </a:bodyPr>
          <a:lstStyle>
            <a:lvl1pPr marL="0" indent="0">
              <a:buNone/>
              <a:defRPr sz="1650"/>
            </a:lvl1pPr>
            <a:lvl2pPr marL="171450" indent="-127397">
              <a:lnSpc>
                <a:spcPct val="100000"/>
              </a:lnSpc>
              <a:spcBef>
                <a:spcPts val="900"/>
              </a:spcBef>
              <a:spcAft>
                <a:spcPts val="900"/>
              </a:spcAft>
              <a:defRPr sz="1350"/>
            </a:lvl2pPr>
            <a:lvl3pPr>
              <a:defRPr sz="1350"/>
            </a:lvl3pPr>
            <a:lvl4pPr>
              <a:defRPr sz="1200"/>
            </a:lvl4pPr>
            <a:lvl5pPr>
              <a:defRPr sz="1200"/>
            </a:lvl5pPr>
          </a:lstStyle>
          <a:p>
            <a:pPr lvl="0"/>
            <a:r>
              <a:rPr lang="en-US" dirty="0"/>
              <a:t>Click to edit Master text styles</a:t>
            </a:r>
          </a:p>
          <a:p>
            <a:pPr lvl="1"/>
            <a:r>
              <a:rPr lang="en-US" dirty="0"/>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419100" y="2141538"/>
            <a:ext cx="37338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3300" b="1" cap="all" baseline="0">
                <a:solidFill>
                  <a:schemeClr val="bg1"/>
                </a:solidFill>
                <a:latin typeface="+mj-lt"/>
              </a:defRPr>
            </a:lvl1pPr>
            <a:lvl2pPr marL="0" indent="0">
              <a:buNone/>
              <a:defRPr sz="1500">
                <a:solidFill>
                  <a:schemeClr val="bg1"/>
                </a:solidFill>
              </a:defRPr>
            </a:lvl2pPr>
            <a:lvl3pPr>
              <a:defRPr sz="1350"/>
            </a:lvl3pPr>
            <a:lvl4pPr>
              <a:defRPr sz="1200"/>
            </a:lvl4pPr>
            <a:lvl5pPr>
              <a:defRPr sz="1200"/>
            </a:lvl5pPr>
          </a:lstStyle>
          <a:p>
            <a:pPr lvl="0"/>
            <a:r>
              <a:rPr lang="en-US" dirty="0"/>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415926" y="3383632"/>
            <a:ext cx="3740150" cy="1975764"/>
          </a:xfrm>
        </p:spPr>
        <p:txBody>
          <a:bodyPr>
            <a:normAutofit/>
          </a:bodyPr>
          <a:lstStyle>
            <a:lvl1pPr marL="0" indent="0" algn="l">
              <a:buNone/>
              <a:defRPr sz="165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8737600" y="115571"/>
            <a:ext cx="317501"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5"/>
            <a:ext cx="6858000" cy="161583"/>
          </a:xfrm>
          <a:prstGeom prst="rect">
            <a:avLst/>
          </a:prstGeom>
          <a:noFill/>
        </p:spPr>
        <p:txBody>
          <a:bodyPr wrap="square" rtlCol="0">
            <a:spAutoFit/>
          </a:bodyPr>
          <a:lstStyle/>
          <a:p>
            <a:r>
              <a:rPr lang="en-US" sz="450" dirty="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1908255410"/>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9144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285750" y="1"/>
            <a:ext cx="862965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285750" y="2436812"/>
            <a:ext cx="8629649" cy="3836989"/>
          </a:xfrm>
        </p:spPr>
        <p:txBody>
          <a:bodyPr>
            <a:normAutofit/>
          </a:bodyPr>
          <a:lstStyle>
            <a:lvl1pPr>
              <a:defRPr sz="1800">
                <a:solidFill>
                  <a:srgbClr val="333333"/>
                </a:solidFill>
              </a:defRPr>
            </a:lvl1pPr>
            <a:lvl2pPr marL="342900" indent="-171450">
              <a:defRPr sz="1500">
                <a:solidFill>
                  <a:srgbClr val="333333"/>
                </a:solidFill>
              </a:defRPr>
            </a:lvl2pPr>
            <a:lvl3pPr marL="514350" indent="-171450">
              <a:defRPr sz="1350">
                <a:solidFill>
                  <a:srgbClr val="333333"/>
                </a:solidFill>
              </a:defRPr>
            </a:lvl3pPr>
            <a:lvl4pPr marL="685800" indent="-171450">
              <a:defRPr sz="1200">
                <a:solidFill>
                  <a:srgbClr val="333333"/>
                </a:solidFill>
              </a:defRPr>
            </a:lvl4pPr>
            <a:lvl5pPr marL="857250" indent="-171450">
              <a:defRPr sz="12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285750" y="1796133"/>
            <a:ext cx="8629649" cy="615279"/>
          </a:xfrm>
        </p:spPr>
        <p:txBody>
          <a:bodyPr>
            <a:normAutofit/>
          </a:bodyPr>
          <a:lstStyle>
            <a:lvl1pPr marL="0" indent="0" algn="l">
              <a:buNone/>
              <a:defRPr sz="1800" b="1" cap="all" baseline="0">
                <a:solidFill>
                  <a:srgbClr val="333333"/>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5"/>
            <a:ext cx="6858000" cy="161583"/>
          </a:xfrm>
          <a:prstGeom prst="rect">
            <a:avLst/>
          </a:prstGeom>
          <a:noFill/>
        </p:spPr>
        <p:txBody>
          <a:bodyPr wrap="square" rtlCol="0">
            <a:spAutoFit/>
          </a:bodyPr>
          <a:lstStyle/>
          <a:p>
            <a:r>
              <a:rPr lang="en-US" sz="45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8737600" y="115571"/>
            <a:ext cx="317501"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4058726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4572000" y="0"/>
            <a:ext cx="457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4889898" y="398463"/>
            <a:ext cx="3949303" cy="6019800"/>
          </a:xfrm>
        </p:spPr>
        <p:txBody>
          <a:bodyPr/>
          <a:lstStyle/>
          <a:p>
            <a:endParaRPr lang="en-US" dirty="0"/>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419100" y="2141538"/>
            <a:ext cx="37338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3300" b="1" cap="all" baseline="0">
                <a:solidFill>
                  <a:srgbClr val="333333"/>
                </a:solidFill>
                <a:latin typeface="+mj-lt"/>
              </a:defRPr>
            </a:lvl1pPr>
            <a:lvl2pPr marL="0" indent="0">
              <a:buNone/>
              <a:defRPr sz="1500">
                <a:solidFill>
                  <a:schemeClr val="bg1"/>
                </a:solidFill>
              </a:defRPr>
            </a:lvl2pPr>
            <a:lvl3pPr>
              <a:defRPr sz="1350"/>
            </a:lvl3pPr>
            <a:lvl4pPr>
              <a:defRPr sz="1200"/>
            </a:lvl4pPr>
            <a:lvl5pPr>
              <a:defRPr sz="1200"/>
            </a:lvl5pPr>
          </a:lstStyle>
          <a:p>
            <a:pPr lvl="0"/>
            <a:r>
              <a:rPr lang="en-US" dirty="0"/>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415926" y="3383632"/>
            <a:ext cx="3740150" cy="1975764"/>
          </a:xfrm>
        </p:spPr>
        <p:txBody>
          <a:bodyPr>
            <a:normAutofit/>
          </a:bodyPr>
          <a:lstStyle>
            <a:lvl1pPr marL="0" indent="0" algn="l">
              <a:buNone/>
              <a:defRPr sz="1650">
                <a:solidFill>
                  <a:srgbClr val="333333"/>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6673335"/>
            <a:ext cx="6858000" cy="161583"/>
          </a:xfrm>
          <a:prstGeom prst="rect">
            <a:avLst/>
          </a:prstGeom>
          <a:noFill/>
        </p:spPr>
        <p:txBody>
          <a:bodyPr wrap="square" rtlCol="0">
            <a:spAutoFit/>
          </a:bodyPr>
          <a:lstStyle/>
          <a:p>
            <a:r>
              <a:rPr lang="en-US" sz="450" dirty="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8737600" y="115571"/>
            <a:ext cx="317501"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6133247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9144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dirty="0"/>
          </a:p>
        </p:txBody>
      </p:sp>
      <p:sp>
        <p:nvSpPr>
          <p:cNvPr id="5" name="Title 1">
            <a:extLst>
              <a:ext uri="{FF2B5EF4-FFF2-40B4-BE49-F238E27FC236}">
                <a16:creationId xmlns:a16="http://schemas.microsoft.com/office/drawing/2014/main" id="{3C0EF89B-F057-4EA3-BC61-71F9D7BF9FC4}"/>
              </a:ext>
            </a:extLst>
          </p:cNvPr>
          <p:cNvSpPr>
            <a:spLocks noGrp="1"/>
          </p:cNvSpPr>
          <p:nvPr>
            <p:ph type="title"/>
          </p:nvPr>
        </p:nvSpPr>
        <p:spPr>
          <a:xfrm>
            <a:off x="285750" y="1"/>
            <a:ext cx="8629650" cy="1540042"/>
          </a:xfrm>
        </p:spPr>
        <p:txBody>
          <a:bodyPr tIns="0" bIns="91440" anchor="b"/>
          <a:lstStyle>
            <a:lvl1pPr>
              <a:defRPr cap="all" baseline="0">
                <a:solidFill>
                  <a:schemeClr val="bg1"/>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3F6A0DDC-8464-4003-BDFD-127BB593AA78}"/>
              </a:ext>
            </a:extLst>
          </p:cNvPr>
          <p:cNvSpPr txBox="1"/>
          <p:nvPr userDrawn="1"/>
        </p:nvSpPr>
        <p:spPr>
          <a:xfrm>
            <a:off x="0" y="6673335"/>
            <a:ext cx="6858000" cy="161583"/>
          </a:xfrm>
          <a:prstGeom prst="rect">
            <a:avLst/>
          </a:prstGeom>
          <a:noFill/>
        </p:spPr>
        <p:txBody>
          <a:bodyPr wrap="square" rtlCol="0">
            <a:spAutoFit/>
          </a:bodyPr>
          <a:lstStyle/>
          <a:p>
            <a:r>
              <a:rPr lang="en-US" sz="45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8737600" y="115571"/>
            <a:ext cx="317501"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9185568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7368658"/>
      </p:ext>
    </p:extLst>
  </p:cSld>
  <p:clrMapOvr>
    <a:masterClrMapping/>
  </p:clrMapOvr>
  <p:transition spd="med">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9144000" cy="68580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285750" y="2142067"/>
            <a:ext cx="8629649" cy="4034896"/>
          </a:xfrm>
        </p:spPr>
        <p:txBody>
          <a:bodyPr>
            <a:normAutofit/>
          </a:bodyPr>
          <a:lstStyle>
            <a:lvl1pPr>
              <a:defRPr sz="1800">
                <a:solidFill>
                  <a:schemeClr val="bg1"/>
                </a:solidFill>
              </a:defRPr>
            </a:lvl1pPr>
            <a:lvl2pPr marL="342900" indent="-171450">
              <a:defRPr sz="1500">
                <a:solidFill>
                  <a:schemeClr val="bg1"/>
                </a:solidFill>
              </a:defRPr>
            </a:lvl2pPr>
            <a:lvl3pPr marL="514350" indent="-171450">
              <a:defRPr sz="1350">
                <a:solidFill>
                  <a:schemeClr val="bg1"/>
                </a:solidFill>
              </a:defRPr>
            </a:lvl3pPr>
            <a:lvl4pPr marL="685800" indent="-171450">
              <a:defRPr sz="1200">
                <a:solidFill>
                  <a:schemeClr val="bg1"/>
                </a:solidFill>
              </a:defRPr>
            </a:lvl4pPr>
            <a:lvl5pPr marL="857250" indent="-171450">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AEE19C2C-CAF3-4741-8F52-00E4422A13F8}"/>
              </a:ext>
            </a:extLst>
          </p:cNvPr>
          <p:cNvSpPr>
            <a:spLocks noGrp="1"/>
          </p:cNvSpPr>
          <p:nvPr>
            <p:ph type="title" hasCustomPrompt="1"/>
          </p:nvPr>
        </p:nvSpPr>
        <p:spPr>
          <a:xfrm>
            <a:off x="0" y="2"/>
            <a:ext cx="9144000" cy="939799"/>
          </a:xfrm>
          <a:noFill/>
        </p:spPr>
        <p:txBody>
          <a:bodyPr tIns="274320" bIns="91440" anchor="t">
            <a:normAutofit/>
          </a:bodyPr>
          <a:lstStyle>
            <a:lvl1pPr marL="298847" indent="0">
              <a:defRPr sz="3300" cap="all" baseline="0">
                <a:solidFill>
                  <a:srgbClr val="01B4E7"/>
                </a:solidFill>
              </a:defRPr>
            </a:lvl1pPr>
          </a:lstStyle>
          <a:p>
            <a:r>
              <a:rPr lang="en-US" dirty="0"/>
              <a:t>PHOTO HEADER WITH TEXT Subhead</a:t>
            </a:r>
          </a:p>
        </p:txBody>
      </p:sp>
      <p:sp>
        <p:nvSpPr>
          <p:cNvPr id="10" name="Subtitle 2">
            <a:extLst>
              <a:ext uri="{FF2B5EF4-FFF2-40B4-BE49-F238E27FC236}">
                <a16:creationId xmlns:a16="http://schemas.microsoft.com/office/drawing/2014/main" id="{3B73BEBA-ADDE-40D0-AC62-4FF8FDDBEAA5}"/>
              </a:ext>
            </a:extLst>
          </p:cNvPr>
          <p:cNvSpPr>
            <a:spLocks noGrp="1"/>
          </p:cNvSpPr>
          <p:nvPr>
            <p:ph type="subTitle" idx="13"/>
          </p:nvPr>
        </p:nvSpPr>
        <p:spPr>
          <a:xfrm>
            <a:off x="285749" y="1012898"/>
            <a:ext cx="8524421" cy="600002"/>
          </a:xfrm>
        </p:spPr>
        <p:txBody>
          <a:bodyPr>
            <a:normAutofit/>
          </a:bodyPr>
          <a:lstStyle>
            <a:lvl1pPr marL="0" indent="0" algn="l">
              <a:buNone/>
              <a:defRPr sz="210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8" name="TextBox 7" hidden="1">
            <a:extLst>
              <a:ext uri="{FF2B5EF4-FFF2-40B4-BE49-F238E27FC236}">
                <a16:creationId xmlns:a16="http://schemas.microsoft.com/office/drawing/2014/main" id="{C74794E8-6A05-4ADA-8C35-21FE1E2A9FCB}"/>
              </a:ext>
            </a:extLst>
          </p:cNvPr>
          <p:cNvSpPr txBox="1"/>
          <p:nvPr userDrawn="1"/>
        </p:nvSpPr>
        <p:spPr>
          <a:xfrm>
            <a:off x="0" y="6673335"/>
            <a:ext cx="6858000" cy="161583"/>
          </a:xfrm>
          <a:prstGeom prst="rect">
            <a:avLst/>
          </a:prstGeom>
          <a:noFill/>
        </p:spPr>
        <p:txBody>
          <a:bodyPr wrap="square" rtlCol="0">
            <a:spAutoFit/>
          </a:bodyPr>
          <a:lstStyle/>
          <a:p>
            <a:r>
              <a:rPr lang="en-US" sz="450" dirty="0">
                <a:solidFill>
                  <a:schemeClr val="bg2">
                    <a:lumMod val="75000"/>
                  </a:schemeClr>
                </a:solidFill>
              </a:rPr>
              <a:t>© 2019 Rotary International. Internal Use Only. Not For Distribution. Private and Confidential.</a:t>
            </a:r>
          </a:p>
        </p:txBody>
      </p:sp>
      <p:sp>
        <p:nvSpPr>
          <p:cNvPr id="12" name="Slide Number Placeholder 5">
            <a:extLst>
              <a:ext uri="{FF2B5EF4-FFF2-40B4-BE49-F238E27FC236}">
                <a16:creationId xmlns:a16="http://schemas.microsoft.com/office/drawing/2014/main" id="{E616CDF5-DE71-477B-89CA-ABAF0CD39BE6}"/>
              </a:ext>
            </a:extLst>
          </p:cNvPr>
          <p:cNvSpPr>
            <a:spLocks noGrp="1"/>
          </p:cNvSpPr>
          <p:nvPr>
            <p:ph type="sldNum" sz="quarter" idx="12"/>
          </p:nvPr>
        </p:nvSpPr>
        <p:spPr>
          <a:xfrm>
            <a:off x="8737600" y="115571"/>
            <a:ext cx="317501"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055120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lvl1pPr algn="l">
              <a:defRPr sz="3600">
                <a:solidFill>
                  <a:srgbClr val="000000"/>
                </a:solidFi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457200" y="1535114"/>
            <a:ext cx="4040188" cy="639763"/>
          </a:xfrm>
          <a:prstGeom prst="rect">
            <a:avLst/>
          </a:prstGeom>
        </p:spPr>
        <p:txBody>
          <a:bodyPr anchor="b"/>
          <a:lstStyle>
            <a:lvl1pPr marL="0" indent="0">
              <a:buNone/>
              <a:defRPr sz="2400" b="1">
                <a:solidFill>
                  <a:srgbClr val="000000"/>
                </a:solidFill>
                <a:latin typeface="Arial Narrow"/>
                <a:cs typeface="Arial Narrow"/>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solidFill>
                  <a:srgbClr val="000000"/>
                </a:solidFill>
                <a:latin typeface="Georgia"/>
                <a:cs typeface="Georgia"/>
              </a:defRPr>
            </a:lvl1pPr>
            <a:lvl2pPr>
              <a:defRPr sz="2000">
                <a:solidFill>
                  <a:srgbClr val="000000"/>
                </a:solidFill>
                <a:latin typeface="Georgia"/>
                <a:cs typeface="Georgia"/>
              </a:defRPr>
            </a:lvl2pPr>
            <a:lvl3pPr>
              <a:defRPr sz="1800">
                <a:solidFill>
                  <a:srgbClr val="000000"/>
                </a:solidFill>
                <a:latin typeface="Georgia"/>
                <a:cs typeface="Georgia"/>
              </a:defRPr>
            </a:lvl3pPr>
            <a:lvl4pPr>
              <a:defRPr sz="1600">
                <a:solidFill>
                  <a:srgbClr val="000000"/>
                </a:solidFill>
                <a:latin typeface="Georgia"/>
                <a:cs typeface="Georgia"/>
              </a:defRPr>
            </a:lvl4pPr>
            <a:lvl5pPr>
              <a:defRPr sz="1600">
                <a:solidFill>
                  <a:srgbClr val="000000"/>
                </a:solidFill>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31" y="1535114"/>
            <a:ext cx="4041775" cy="639763"/>
          </a:xfrm>
          <a:prstGeom prst="rect">
            <a:avLst/>
          </a:prstGeom>
        </p:spPr>
        <p:txBody>
          <a:bodyPr anchor="b"/>
          <a:lstStyle>
            <a:lvl1pPr marL="0" indent="0">
              <a:buNone/>
              <a:defRPr sz="2400" b="1">
                <a:solidFill>
                  <a:srgbClr val="000000"/>
                </a:solidFill>
                <a:latin typeface="Arial Narrow"/>
                <a:cs typeface="Arial Narrow"/>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31" y="2174875"/>
            <a:ext cx="4041775" cy="3951288"/>
          </a:xfrm>
          <a:prstGeom prst="rect">
            <a:avLst/>
          </a:prstGeom>
        </p:spPr>
        <p:txBody>
          <a:bodyPr/>
          <a:lstStyle>
            <a:lvl1pPr>
              <a:defRPr sz="2400">
                <a:solidFill>
                  <a:srgbClr val="000000"/>
                </a:solidFill>
                <a:latin typeface="Georgia"/>
                <a:cs typeface="Georgia"/>
              </a:defRPr>
            </a:lvl1pPr>
            <a:lvl2pPr>
              <a:defRPr sz="2000">
                <a:solidFill>
                  <a:srgbClr val="000000"/>
                </a:solidFill>
                <a:latin typeface="Georgia"/>
                <a:cs typeface="Georgia"/>
              </a:defRPr>
            </a:lvl2pPr>
            <a:lvl3pPr>
              <a:defRPr sz="1800">
                <a:solidFill>
                  <a:srgbClr val="000000"/>
                </a:solidFill>
                <a:latin typeface="Georgia"/>
                <a:cs typeface="Georgia"/>
              </a:defRPr>
            </a:lvl3pPr>
            <a:lvl4pPr>
              <a:defRPr sz="1600">
                <a:solidFill>
                  <a:srgbClr val="000000"/>
                </a:solidFill>
                <a:latin typeface="Georgia"/>
                <a:cs typeface="Georgia"/>
              </a:defRPr>
            </a:lvl4pPr>
            <a:lvl5pPr>
              <a:defRPr sz="1600">
                <a:solidFill>
                  <a:srgbClr val="000000"/>
                </a:solidFill>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239556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4572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4572001" y="0"/>
            <a:ext cx="4572000" cy="6858000"/>
          </a:xfrm>
          <a:solidFill>
            <a:srgbClr val="48595D"/>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5159828" y="2141538"/>
            <a:ext cx="37338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3300" b="1" cap="all" baseline="0">
                <a:solidFill>
                  <a:schemeClr val="bg1"/>
                </a:solidFill>
                <a:latin typeface="+mj-lt"/>
              </a:defRPr>
            </a:lvl1pPr>
            <a:lvl2pPr marL="0" indent="0">
              <a:buNone/>
              <a:defRPr sz="1500">
                <a:solidFill>
                  <a:schemeClr val="bg1"/>
                </a:solidFill>
              </a:defRPr>
            </a:lvl2pPr>
            <a:lvl3pPr>
              <a:defRPr sz="1350"/>
            </a:lvl3pPr>
            <a:lvl4pPr>
              <a:defRPr sz="1200"/>
            </a:lvl4pPr>
            <a:lvl5pPr>
              <a:defRPr sz="12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5153479" y="3383632"/>
            <a:ext cx="3740150" cy="1975764"/>
          </a:xfrm>
        </p:spPr>
        <p:txBody>
          <a:bodyPr>
            <a:normAutofit/>
          </a:bodyPr>
          <a:lstStyle>
            <a:lvl1pPr marL="0" indent="0" algn="l">
              <a:buNone/>
              <a:defRPr sz="165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8737600" y="115571"/>
            <a:ext cx="317501"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6120174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7583614-F4C8-4BC3-BEA9-97D6966CA429}" type="datetimeFigureOut">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CE7B17-B996-46D6-ACF5-4656699EE035}" type="slidenum">
              <a:rPr lang="en-US" smtClean="0"/>
              <a:t>‹#›</a:t>
            </a:fld>
            <a:endParaRPr lang="en-US"/>
          </a:p>
        </p:txBody>
      </p:sp>
    </p:spTree>
    <p:extLst>
      <p:ext uri="{BB962C8B-B14F-4D97-AF65-F5344CB8AC3E}">
        <p14:creationId xmlns:p14="http://schemas.microsoft.com/office/powerpoint/2010/main" val="2179257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583614-F4C8-4BC3-BEA9-97D6966CA429}" type="datetimeFigureOut">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CE7B17-B996-46D6-ACF5-4656699EE035}" type="slidenum">
              <a:rPr lang="en-US" smtClean="0"/>
              <a:t>‹#›</a:t>
            </a:fld>
            <a:endParaRPr lang="en-US"/>
          </a:p>
        </p:txBody>
      </p:sp>
    </p:spTree>
    <p:extLst>
      <p:ext uri="{BB962C8B-B14F-4D97-AF65-F5344CB8AC3E}">
        <p14:creationId xmlns:p14="http://schemas.microsoft.com/office/powerpoint/2010/main" val="33998811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7583614-F4C8-4BC3-BEA9-97D6966CA429}" type="datetimeFigureOut">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CE7B17-B996-46D6-ACF5-4656699EE035}" type="slidenum">
              <a:rPr lang="en-US" smtClean="0"/>
              <a:t>‹#›</a:t>
            </a:fld>
            <a:endParaRPr lang="en-US"/>
          </a:p>
        </p:txBody>
      </p:sp>
    </p:spTree>
    <p:extLst>
      <p:ext uri="{BB962C8B-B14F-4D97-AF65-F5344CB8AC3E}">
        <p14:creationId xmlns:p14="http://schemas.microsoft.com/office/powerpoint/2010/main" val="28013454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583614-F4C8-4BC3-BEA9-97D6966CA429}" type="datetimeFigureOut">
              <a:rPr lang="en-US" smtClean="0"/>
              <a:t>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CE7B17-B996-46D6-ACF5-4656699EE035}" type="slidenum">
              <a:rPr lang="en-US" smtClean="0"/>
              <a:t>‹#›</a:t>
            </a:fld>
            <a:endParaRPr lang="en-US"/>
          </a:p>
        </p:txBody>
      </p:sp>
    </p:spTree>
    <p:extLst>
      <p:ext uri="{BB962C8B-B14F-4D97-AF65-F5344CB8AC3E}">
        <p14:creationId xmlns:p14="http://schemas.microsoft.com/office/powerpoint/2010/main" val="32854665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583614-F4C8-4BC3-BEA9-97D6966CA429}" type="datetimeFigureOut">
              <a:rPr lang="en-US" smtClean="0"/>
              <a:t>2/20/2025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CE7B17-B996-46D6-ACF5-4656699EE035}" type="slidenum">
              <a:rPr lang="en-US" smtClean="0"/>
              <a:t>‹#›</a:t>
            </a:fld>
            <a:endParaRPr lang="en-US"/>
          </a:p>
        </p:txBody>
      </p:sp>
    </p:spTree>
    <p:extLst>
      <p:ext uri="{BB962C8B-B14F-4D97-AF65-F5344CB8AC3E}">
        <p14:creationId xmlns:p14="http://schemas.microsoft.com/office/powerpoint/2010/main" val="42695748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583614-F4C8-4BC3-BEA9-97D6966CA429}" type="datetimeFigureOut">
              <a:rPr lang="en-US" smtClean="0"/>
              <a:t>2/20/2025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CE7B17-B996-46D6-ACF5-4656699EE035}" type="slidenum">
              <a:rPr lang="en-US" smtClean="0"/>
              <a:t>‹#›</a:t>
            </a:fld>
            <a:endParaRPr lang="en-US"/>
          </a:p>
        </p:txBody>
      </p:sp>
    </p:spTree>
    <p:extLst>
      <p:ext uri="{BB962C8B-B14F-4D97-AF65-F5344CB8AC3E}">
        <p14:creationId xmlns:p14="http://schemas.microsoft.com/office/powerpoint/2010/main" val="20108272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583614-F4C8-4BC3-BEA9-97D6966CA429}" type="datetimeFigureOut">
              <a:rPr lang="en-US" smtClean="0"/>
              <a:t>2/20/2025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CE7B17-B996-46D6-ACF5-4656699EE035}" type="slidenum">
              <a:rPr lang="en-US" smtClean="0"/>
              <a:t>‹#›</a:t>
            </a:fld>
            <a:endParaRPr lang="en-US"/>
          </a:p>
        </p:txBody>
      </p:sp>
    </p:spTree>
    <p:extLst>
      <p:ext uri="{BB962C8B-B14F-4D97-AF65-F5344CB8AC3E}">
        <p14:creationId xmlns:p14="http://schemas.microsoft.com/office/powerpoint/2010/main" val="22185164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7583614-F4C8-4BC3-BEA9-97D6966CA429}" type="datetimeFigureOut">
              <a:rPr lang="en-US" smtClean="0"/>
              <a:t>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CE7B17-B996-46D6-ACF5-4656699EE035}" type="slidenum">
              <a:rPr lang="en-US" smtClean="0"/>
              <a:t>‹#›</a:t>
            </a:fld>
            <a:endParaRPr lang="en-US"/>
          </a:p>
        </p:txBody>
      </p:sp>
    </p:spTree>
    <p:extLst>
      <p:ext uri="{BB962C8B-B14F-4D97-AF65-F5344CB8AC3E}">
        <p14:creationId xmlns:p14="http://schemas.microsoft.com/office/powerpoint/2010/main" val="4357419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7583614-F4C8-4BC3-BEA9-97D6966CA429}" type="datetimeFigureOut">
              <a:rPr lang="en-US" smtClean="0"/>
              <a:t>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CE7B17-B996-46D6-ACF5-4656699EE035}" type="slidenum">
              <a:rPr lang="en-US" smtClean="0"/>
              <a:t>‹#›</a:t>
            </a:fld>
            <a:endParaRPr lang="en-US"/>
          </a:p>
        </p:txBody>
      </p:sp>
    </p:spTree>
    <p:extLst>
      <p:ext uri="{BB962C8B-B14F-4D97-AF65-F5344CB8AC3E}">
        <p14:creationId xmlns:p14="http://schemas.microsoft.com/office/powerpoint/2010/main" val="3834302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lvl1pPr>
              <a:defRPr sz="3600">
                <a:solidFill>
                  <a:srgbClr val="000000"/>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230581070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583614-F4C8-4BC3-BEA9-97D6966CA429}" type="datetimeFigureOut">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CE7B17-B996-46D6-ACF5-4656699EE035}" type="slidenum">
              <a:rPr lang="en-US" smtClean="0"/>
              <a:t>‹#›</a:t>
            </a:fld>
            <a:endParaRPr lang="en-US"/>
          </a:p>
        </p:txBody>
      </p:sp>
    </p:spTree>
    <p:extLst>
      <p:ext uri="{BB962C8B-B14F-4D97-AF65-F5344CB8AC3E}">
        <p14:creationId xmlns:p14="http://schemas.microsoft.com/office/powerpoint/2010/main" val="139817147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583614-F4C8-4BC3-BEA9-97D6966CA429}" type="datetimeFigureOut">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CE7B17-B996-46D6-ACF5-4656699EE035}" type="slidenum">
              <a:rPr lang="en-US" smtClean="0"/>
              <a:t>‹#›</a:t>
            </a:fld>
            <a:endParaRPr lang="en-US"/>
          </a:p>
        </p:txBody>
      </p:sp>
    </p:spTree>
    <p:extLst>
      <p:ext uri="{BB962C8B-B14F-4D97-AF65-F5344CB8AC3E}">
        <p14:creationId xmlns:p14="http://schemas.microsoft.com/office/powerpoint/2010/main" val="29749242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F722F4C2-6B86-403A-A8D3-B5878DFE215D}"/>
              </a:ext>
            </a:extLst>
          </p:cNvPr>
          <p:cNvSpPr>
            <a:spLocks noGrp="1"/>
          </p:cNvSpPr>
          <p:nvPr>
            <p:ph type="pic" sz="quarter" idx="13"/>
          </p:nvPr>
        </p:nvSpPr>
        <p:spPr>
          <a:xfrm>
            <a:off x="0" y="0"/>
            <a:ext cx="9144000" cy="6858000"/>
          </a:xfrm>
          <a:custGeom>
            <a:avLst/>
            <a:gdLst>
              <a:gd name="connsiteX0" fmla="*/ 11946675 w 12192000"/>
              <a:gd name="connsiteY0" fmla="*/ 6677576 h 6858000"/>
              <a:gd name="connsiteX1" fmla="*/ 11952788 w 12192000"/>
              <a:gd name="connsiteY1" fmla="*/ 6677576 h 6858000"/>
              <a:gd name="connsiteX2" fmla="*/ 11958183 w 12192000"/>
              <a:gd name="connsiteY2" fmla="*/ 6678151 h 6858000"/>
              <a:gd name="connsiteX3" fmla="*/ 11960461 w 12192000"/>
              <a:gd name="connsiteY3" fmla="*/ 6679894 h 6858000"/>
              <a:gd name="connsiteX4" fmla="*/ 11961281 w 12192000"/>
              <a:gd name="connsiteY4" fmla="*/ 6682541 h 6858000"/>
              <a:gd name="connsiteX5" fmla="*/ 11959578 w 12192000"/>
              <a:gd name="connsiteY5" fmla="*/ 6686233 h 6858000"/>
              <a:gd name="connsiteX6" fmla="*/ 11953198 w 12192000"/>
              <a:gd name="connsiteY6" fmla="*/ 6687628 h 6858000"/>
              <a:gd name="connsiteX7" fmla="*/ 11946675 w 12192000"/>
              <a:gd name="connsiteY7" fmla="*/ 6687628 h 6858000"/>
              <a:gd name="connsiteX8" fmla="*/ 11941300 w 12192000"/>
              <a:gd name="connsiteY8" fmla="*/ 6673064 h 6858000"/>
              <a:gd name="connsiteX9" fmla="*/ 11941300 w 12192000"/>
              <a:gd name="connsiteY9" fmla="*/ 6706378 h 6858000"/>
              <a:gd name="connsiteX10" fmla="*/ 11946675 w 12192000"/>
              <a:gd name="connsiteY10" fmla="*/ 6706378 h 6858000"/>
              <a:gd name="connsiteX11" fmla="*/ 11946675 w 12192000"/>
              <a:gd name="connsiteY11" fmla="*/ 6692224 h 6858000"/>
              <a:gd name="connsiteX12" fmla="*/ 11949834 w 12192000"/>
              <a:gd name="connsiteY12" fmla="*/ 6692224 h 6858000"/>
              <a:gd name="connsiteX13" fmla="*/ 11954142 w 12192000"/>
              <a:gd name="connsiteY13" fmla="*/ 6693372 h 6858000"/>
              <a:gd name="connsiteX14" fmla="*/ 11959762 w 12192000"/>
              <a:gd name="connsiteY14" fmla="*/ 6701126 h 6858000"/>
              <a:gd name="connsiteX15" fmla="*/ 11962717 w 12192000"/>
              <a:gd name="connsiteY15" fmla="*/ 6706378 h 6858000"/>
              <a:gd name="connsiteX16" fmla="*/ 11969281 w 12192000"/>
              <a:gd name="connsiteY16" fmla="*/ 6706378 h 6858000"/>
              <a:gd name="connsiteX17" fmla="*/ 11965220 w 12192000"/>
              <a:gd name="connsiteY17" fmla="*/ 6699854 h 6858000"/>
              <a:gd name="connsiteX18" fmla="*/ 11960296 w 12192000"/>
              <a:gd name="connsiteY18" fmla="*/ 6693249 h 6858000"/>
              <a:gd name="connsiteX19" fmla="*/ 11957466 w 12192000"/>
              <a:gd name="connsiteY19" fmla="*/ 6691485 h 6858000"/>
              <a:gd name="connsiteX20" fmla="*/ 11964378 w 12192000"/>
              <a:gd name="connsiteY20" fmla="*/ 6688449 h 6858000"/>
              <a:gd name="connsiteX21" fmla="*/ 11966983 w 12192000"/>
              <a:gd name="connsiteY21" fmla="*/ 6682090 h 6858000"/>
              <a:gd name="connsiteX22" fmla="*/ 11965424 w 12192000"/>
              <a:gd name="connsiteY22" fmla="*/ 6677207 h 6858000"/>
              <a:gd name="connsiteX23" fmla="*/ 11961239 w 12192000"/>
              <a:gd name="connsiteY23" fmla="*/ 6673987 h 6858000"/>
              <a:gd name="connsiteX24" fmla="*/ 11952747 w 12192000"/>
              <a:gd name="connsiteY24" fmla="*/ 6673064 h 6858000"/>
              <a:gd name="connsiteX25" fmla="*/ 10902089 w 12192000"/>
              <a:gd name="connsiteY25" fmla="*/ 6670493 h 6858000"/>
              <a:gd name="connsiteX26" fmla="*/ 10905603 w 12192000"/>
              <a:gd name="connsiteY26" fmla="*/ 6670493 h 6858000"/>
              <a:gd name="connsiteX27" fmla="*/ 10905603 w 12192000"/>
              <a:gd name="connsiteY27" fmla="*/ 6674034 h 6858000"/>
              <a:gd name="connsiteX28" fmla="*/ 10877492 w 12192000"/>
              <a:gd name="connsiteY28" fmla="*/ 6709456 h 6858000"/>
              <a:gd name="connsiteX29" fmla="*/ 10859922 w 12192000"/>
              <a:gd name="connsiteY29" fmla="*/ 6691746 h 6858000"/>
              <a:gd name="connsiteX30" fmla="*/ 10902089 w 12192000"/>
              <a:gd name="connsiteY30" fmla="*/ 6670493 h 6858000"/>
              <a:gd name="connsiteX31" fmla="*/ 11954881 w 12192000"/>
              <a:gd name="connsiteY31" fmla="*/ 6663422 h 6858000"/>
              <a:gd name="connsiteX32" fmla="*/ 11967558 w 12192000"/>
              <a:gd name="connsiteY32" fmla="*/ 6666766 h 6858000"/>
              <a:gd name="connsiteX33" fmla="*/ 11977220 w 12192000"/>
              <a:gd name="connsiteY33" fmla="*/ 6676325 h 6858000"/>
              <a:gd name="connsiteX34" fmla="*/ 11980687 w 12192000"/>
              <a:gd name="connsiteY34" fmla="*/ 6689269 h 6858000"/>
              <a:gd name="connsiteX35" fmla="*/ 11977282 w 12192000"/>
              <a:gd name="connsiteY35" fmla="*/ 6702090 h 6858000"/>
              <a:gd name="connsiteX36" fmla="*/ 11967722 w 12192000"/>
              <a:gd name="connsiteY36" fmla="*/ 6711650 h 6858000"/>
              <a:gd name="connsiteX37" fmla="*/ 11954881 w 12192000"/>
              <a:gd name="connsiteY37" fmla="*/ 6715076 h 6858000"/>
              <a:gd name="connsiteX38" fmla="*/ 11942039 w 12192000"/>
              <a:gd name="connsiteY38" fmla="*/ 6711650 h 6858000"/>
              <a:gd name="connsiteX39" fmla="*/ 11932459 w 12192000"/>
              <a:gd name="connsiteY39" fmla="*/ 6702090 h 6858000"/>
              <a:gd name="connsiteX40" fmla="*/ 11929033 w 12192000"/>
              <a:gd name="connsiteY40" fmla="*/ 6689269 h 6858000"/>
              <a:gd name="connsiteX41" fmla="*/ 11932521 w 12192000"/>
              <a:gd name="connsiteY41" fmla="*/ 6676325 h 6858000"/>
              <a:gd name="connsiteX42" fmla="*/ 11942183 w 12192000"/>
              <a:gd name="connsiteY42" fmla="*/ 6666766 h 6858000"/>
              <a:gd name="connsiteX43" fmla="*/ 11954881 w 12192000"/>
              <a:gd name="connsiteY43" fmla="*/ 6663422 h 6858000"/>
              <a:gd name="connsiteX44" fmla="*/ 11954881 w 12192000"/>
              <a:gd name="connsiteY44" fmla="*/ 6658294 h 6858000"/>
              <a:gd name="connsiteX45" fmla="*/ 11939660 w 12192000"/>
              <a:gd name="connsiteY45" fmla="*/ 6662294 h 6858000"/>
              <a:gd name="connsiteX46" fmla="*/ 11928069 w 12192000"/>
              <a:gd name="connsiteY46" fmla="*/ 6673741 h 6858000"/>
              <a:gd name="connsiteX47" fmla="*/ 11923904 w 12192000"/>
              <a:gd name="connsiteY47" fmla="*/ 6689269 h 6858000"/>
              <a:gd name="connsiteX48" fmla="*/ 11928007 w 12192000"/>
              <a:gd name="connsiteY48" fmla="*/ 6704655 h 6858000"/>
              <a:gd name="connsiteX49" fmla="*/ 11939474 w 12192000"/>
              <a:gd name="connsiteY49" fmla="*/ 6716122 h 6858000"/>
              <a:gd name="connsiteX50" fmla="*/ 11954881 w 12192000"/>
              <a:gd name="connsiteY50" fmla="*/ 6720204 h 6858000"/>
              <a:gd name="connsiteX51" fmla="*/ 11970287 w 12192000"/>
              <a:gd name="connsiteY51" fmla="*/ 6716122 h 6858000"/>
              <a:gd name="connsiteX52" fmla="*/ 11981733 w 12192000"/>
              <a:gd name="connsiteY52" fmla="*/ 6704655 h 6858000"/>
              <a:gd name="connsiteX53" fmla="*/ 11985815 w 12192000"/>
              <a:gd name="connsiteY53" fmla="*/ 6689269 h 6858000"/>
              <a:gd name="connsiteX54" fmla="*/ 11981671 w 12192000"/>
              <a:gd name="connsiteY54" fmla="*/ 6673741 h 6858000"/>
              <a:gd name="connsiteX55" fmla="*/ 11970101 w 12192000"/>
              <a:gd name="connsiteY55" fmla="*/ 6662294 h 6858000"/>
              <a:gd name="connsiteX56" fmla="*/ 11954881 w 12192000"/>
              <a:gd name="connsiteY56" fmla="*/ 6658294 h 6858000"/>
              <a:gd name="connsiteX57" fmla="*/ 11091685 w 12192000"/>
              <a:gd name="connsiteY57" fmla="*/ 6628842 h 6858000"/>
              <a:gd name="connsiteX58" fmla="*/ 11123259 w 12192000"/>
              <a:gd name="connsiteY58" fmla="*/ 6669149 h 6858000"/>
              <a:gd name="connsiteX59" fmla="*/ 11091685 w 12192000"/>
              <a:gd name="connsiteY59" fmla="*/ 6709455 h 6858000"/>
              <a:gd name="connsiteX60" fmla="*/ 11060111 w 12192000"/>
              <a:gd name="connsiteY60" fmla="*/ 6669149 h 6858000"/>
              <a:gd name="connsiteX61" fmla="*/ 11091685 w 12192000"/>
              <a:gd name="connsiteY61" fmla="*/ 6628842 h 6858000"/>
              <a:gd name="connsiteX62" fmla="*/ 10781998 w 12192000"/>
              <a:gd name="connsiteY62" fmla="*/ 6628842 h 6858000"/>
              <a:gd name="connsiteX63" fmla="*/ 10810212 w 12192000"/>
              <a:gd name="connsiteY63" fmla="*/ 6669149 h 6858000"/>
              <a:gd name="connsiteX64" fmla="*/ 10781998 w 12192000"/>
              <a:gd name="connsiteY64" fmla="*/ 6709455 h 6858000"/>
              <a:gd name="connsiteX65" fmla="*/ 10753783 w 12192000"/>
              <a:gd name="connsiteY65" fmla="*/ 6669149 h 6858000"/>
              <a:gd name="connsiteX66" fmla="*/ 10781998 w 12192000"/>
              <a:gd name="connsiteY66" fmla="*/ 6628842 h 6858000"/>
              <a:gd name="connsiteX67" fmla="*/ 10469622 w 12192000"/>
              <a:gd name="connsiteY67" fmla="*/ 6628842 h 6858000"/>
              <a:gd name="connsiteX68" fmla="*/ 10501196 w 12192000"/>
              <a:gd name="connsiteY68" fmla="*/ 6669149 h 6858000"/>
              <a:gd name="connsiteX69" fmla="*/ 10469622 w 12192000"/>
              <a:gd name="connsiteY69" fmla="*/ 6709455 h 6858000"/>
              <a:gd name="connsiteX70" fmla="*/ 10438048 w 12192000"/>
              <a:gd name="connsiteY70" fmla="*/ 6669149 h 6858000"/>
              <a:gd name="connsiteX71" fmla="*/ 10469622 w 12192000"/>
              <a:gd name="connsiteY71" fmla="*/ 6628842 h 6858000"/>
              <a:gd name="connsiteX72" fmla="*/ 11014562 w 12192000"/>
              <a:gd name="connsiteY72" fmla="*/ 6623595 h 6858000"/>
              <a:gd name="connsiteX73" fmla="*/ 11014562 w 12192000"/>
              <a:gd name="connsiteY73" fmla="*/ 6719555 h 6858000"/>
              <a:gd name="connsiteX74" fmla="*/ 11026851 w 12192000"/>
              <a:gd name="connsiteY74" fmla="*/ 6719555 h 6858000"/>
              <a:gd name="connsiteX75" fmla="*/ 11026851 w 12192000"/>
              <a:gd name="connsiteY75" fmla="*/ 6623595 h 6858000"/>
              <a:gd name="connsiteX76" fmla="*/ 11158189 w 12192000"/>
              <a:gd name="connsiteY76" fmla="*/ 6622125 h 6858000"/>
              <a:gd name="connsiteX77" fmla="*/ 11158189 w 12192000"/>
              <a:gd name="connsiteY77" fmla="*/ 6646508 h 6858000"/>
              <a:gd name="connsiteX78" fmla="*/ 11158189 w 12192000"/>
              <a:gd name="connsiteY78" fmla="*/ 6716173 h 6858000"/>
              <a:gd name="connsiteX79" fmla="*/ 11172009 w 12192000"/>
              <a:gd name="connsiteY79" fmla="*/ 6716173 h 6858000"/>
              <a:gd name="connsiteX80" fmla="*/ 11172009 w 12192000"/>
              <a:gd name="connsiteY80" fmla="*/ 6663924 h 6858000"/>
              <a:gd name="connsiteX81" fmla="*/ 11199648 w 12192000"/>
              <a:gd name="connsiteY81" fmla="*/ 6629091 h 6858000"/>
              <a:gd name="connsiteX82" fmla="*/ 11220377 w 12192000"/>
              <a:gd name="connsiteY82" fmla="*/ 6660441 h 6858000"/>
              <a:gd name="connsiteX83" fmla="*/ 11220377 w 12192000"/>
              <a:gd name="connsiteY83" fmla="*/ 6716173 h 6858000"/>
              <a:gd name="connsiteX84" fmla="*/ 11230741 w 12192000"/>
              <a:gd name="connsiteY84" fmla="*/ 6716173 h 6858000"/>
              <a:gd name="connsiteX85" fmla="*/ 11230741 w 12192000"/>
              <a:gd name="connsiteY85" fmla="*/ 6656957 h 6858000"/>
              <a:gd name="connsiteX86" fmla="*/ 11199648 w 12192000"/>
              <a:gd name="connsiteY86" fmla="*/ 6622125 h 6858000"/>
              <a:gd name="connsiteX87" fmla="*/ 11168554 w 12192000"/>
              <a:gd name="connsiteY87" fmla="*/ 6639541 h 6858000"/>
              <a:gd name="connsiteX88" fmla="*/ 11168554 w 12192000"/>
              <a:gd name="connsiteY88" fmla="*/ 6622125 h 6858000"/>
              <a:gd name="connsiteX89" fmla="*/ 11158189 w 12192000"/>
              <a:gd name="connsiteY89" fmla="*/ 6622125 h 6858000"/>
              <a:gd name="connsiteX90" fmla="*/ 11088997 w 12192000"/>
              <a:gd name="connsiteY90" fmla="*/ 6622125 h 6858000"/>
              <a:gd name="connsiteX91" fmla="*/ 11045332 w 12192000"/>
              <a:gd name="connsiteY91" fmla="*/ 6671165 h 6858000"/>
              <a:gd name="connsiteX92" fmla="*/ 11088997 w 12192000"/>
              <a:gd name="connsiteY92" fmla="*/ 6720204 h 6858000"/>
              <a:gd name="connsiteX93" fmla="*/ 11132662 w 12192000"/>
              <a:gd name="connsiteY93" fmla="*/ 6671165 h 6858000"/>
              <a:gd name="connsiteX94" fmla="*/ 11088997 w 12192000"/>
              <a:gd name="connsiteY94" fmla="*/ 6622125 h 6858000"/>
              <a:gd name="connsiteX95" fmla="*/ 10883851 w 12192000"/>
              <a:gd name="connsiteY95" fmla="*/ 6622125 h 6858000"/>
              <a:gd name="connsiteX96" fmla="*/ 10855700 w 12192000"/>
              <a:gd name="connsiteY96" fmla="*/ 6625628 h 6858000"/>
              <a:gd name="connsiteX97" fmla="*/ 10855700 w 12192000"/>
              <a:gd name="connsiteY97" fmla="*/ 6639639 h 6858000"/>
              <a:gd name="connsiteX98" fmla="*/ 10883851 w 12192000"/>
              <a:gd name="connsiteY98" fmla="*/ 6629131 h 6858000"/>
              <a:gd name="connsiteX99" fmla="*/ 10904964 w 12192000"/>
              <a:gd name="connsiteY99" fmla="*/ 6653651 h 6858000"/>
              <a:gd name="connsiteX100" fmla="*/ 10904964 w 12192000"/>
              <a:gd name="connsiteY100" fmla="*/ 6660656 h 6858000"/>
              <a:gd name="connsiteX101" fmla="*/ 10845144 w 12192000"/>
              <a:gd name="connsiteY101" fmla="*/ 6692181 h 6858000"/>
              <a:gd name="connsiteX102" fmla="*/ 10876813 w 12192000"/>
              <a:gd name="connsiteY102" fmla="*/ 6720204 h 6858000"/>
              <a:gd name="connsiteX103" fmla="*/ 10904964 w 12192000"/>
              <a:gd name="connsiteY103" fmla="*/ 6702690 h 6858000"/>
              <a:gd name="connsiteX104" fmla="*/ 10908483 w 12192000"/>
              <a:gd name="connsiteY104" fmla="*/ 6702690 h 6858000"/>
              <a:gd name="connsiteX105" fmla="*/ 10908483 w 12192000"/>
              <a:gd name="connsiteY105" fmla="*/ 6716701 h 6858000"/>
              <a:gd name="connsiteX106" fmla="*/ 10919039 w 12192000"/>
              <a:gd name="connsiteY106" fmla="*/ 6716701 h 6858000"/>
              <a:gd name="connsiteX107" fmla="*/ 10919039 w 12192000"/>
              <a:gd name="connsiteY107" fmla="*/ 6699187 h 6858000"/>
              <a:gd name="connsiteX108" fmla="*/ 10919039 w 12192000"/>
              <a:gd name="connsiteY108" fmla="*/ 6657154 h 6858000"/>
              <a:gd name="connsiteX109" fmla="*/ 10883851 w 12192000"/>
              <a:gd name="connsiteY109" fmla="*/ 6622125 h 6858000"/>
              <a:gd name="connsiteX110" fmla="*/ 10642268 w 12192000"/>
              <a:gd name="connsiteY110" fmla="*/ 6622125 h 6858000"/>
              <a:gd name="connsiteX111" fmla="*/ 10642268 w 12192000"/>
              <a:gd name="connsiteY111" fmla="*/ 6646508 h 6858000"/>
              <a:gd name="connsiteX112" fmla="*/ 10642268 w 12192000"/>
              <a:gd name="connsiteY112" fmla="*/ 6716173 h 6858000"/>
              <a:gd name="connsiteX113" fmla="*/ 10656343 w 12192000"/>
              <a:gd name="connsiteY113" fmla="*/ 6716173 h 6858000"/>
              <a:gd name="connsiteX114" fmla="*/ 10656343 w 12192000"/>
              <a:gd name="connsiteY114" fmla="*/ 6663924 h 6858000"/>
              <a:gd name="connsiteX115" fmla="*/ 10684494 w 12192000"/>
              <a:gd name="connsiteY115" fmla="*/ 6629091 h 6858000"/>
              <a:gd name="connsiteX116" fmla="*/ 10705607 w 12192000"/>
              <a:gd name="connsiteY116" fmla="*/ 6660441 h 6858000"/>
              <a:gd name="connsiteX117" fmla="*/ 10705607 w 12192000"/>
              <a:gd name="connsiteY117" fmla="*/ 6716173 h 6858000"/>
              <a:gd name="connsiteX118" fmla="*/ 10716163 w 12192000"/>
              <a:gd name="connsiteY118" fmla="*/ 6716173 h 6858000"/>
              <a:gd name="connsiteX119" fmla="*/ 10716163 w 12192000"/>
              <a:gd name="connsiteY119" fmla="*/ 6656957 h 6858000"/>
              <a:gd name="connsiteX120" fmla="*/ 10684494 w 12192000"/>
              <a:gd name="connsiteY120" fmla="*/ 6622125 h 6858000"/>
              <a:gd name="connsiteX121" fmla="*/ 10652824 w 12192000"/>
              <a:gd name="connsiteY121" fmla="*/ 6639541 h 6858000"/>
              <a:gd name="connsiteX122" fmla="*/ 10652824 w 12192000"/>
              <a:gd name="connsiteY122" fmla="*/ 6622125 h 6858000"/>
              <a:gd name="connsiteX123" fmla="*/ 10642268 w 12192000"/>
              <a:gd name="connsiteY123" fmla="*/ 6622125 h 6858000"/>
              <a:gd name="connsiteX124" fmla="*/ 10540159 w 12192000"/>
              <a:gd name="connsiteY124" fmla="*/ 6622125 h 6858000"/>
              <a:gd name="connsiteX125" fmla="*/ 10540159 w 12192000"/>
              <a:gd name="connsiteY125" fmla="*/ 6685175 h 6858000"/>
              <a:gd name="connsiteX126" fmla="*/ 10571828 w 12192000"/>
              <a:gd name="connsiteY126" fmla="*/ 6720204 h 6858000"/>
              <a:gd name="connsiteX127" fmla="*/ 10603498 w 12192000"/>
              <a:gd name="connsiteY127" fmla="*/ 6702690 h 6858000"/>
              <a:gd name="connsiteX128" fmla="*/ 10603498 w 12192000"/>
              <a:gd name="connsiteY128" fmla="*/ 6716701 h 6858000"/>
              <a:gd name="connsiteX129" fmla="*/ 10614054 w 12192000"/>
              <a:gd name="connsiteY129" fmla="*/ 6716701 h 6858000"/>
              <a:gd name="connsiteX130" fmla="*/ 10614054 w 12192000"/>
              <a:gd name="connsiteY130" fmla="*/ 6695684 h 6858000"/>
              <a:gd name="connsiteX131" fmla="*/ 10614054 w 12192000"/>
              <a:gd name="connsiteY131" fmla="*/ 6622125 h 6858000"/>
              <a:gd name="connsiteX132" fmla="*/ 10599979 w 12192000"/>
              <a:gd name="connsiteY132" fmla="*/ 6622125 h 6858000"/>
              <a:gd name="connsiteX133" fmla="*/ 10599979 w 12192000"/>
              <a:gd name="connsiteY133" fmla="*/ 6674667 h 6858000"/>
              <a:gd name="connsiteX134" fmla="*/ 10571828 w 12192000"/>
              <a:gd name="connsiteY134" fmla="*/ 6709695 h 6858000"/>
              <a:gd name="connsiteX135" fmla="*/ 10550715 w 12192000"/>
              <a:gd name="connsiteY135" fmla="*/ 6681673 h 6858000"/>
              <a:gd name="connsiteX136" fmla="*/ 10550715 w 12192000"/>
              <a:gd name="connsiteY136" fmla="*/ 6622125 h 6858000"/>
              <a:gd name="connsiteX137" fmla="*/ 10540159 w 12192000"/>
              <a:gd name="connsiteY137" fmla="*/ 6622125 h 6858000"/>
              <a:gd name="connsiteX138" fmla="*/ 10471637 w 12192000"/>
              <a:gd name="connsiteY138" fmla="*/ 6622125 h 6858000"/>
              <a:gd name="connsiteX139" fmla="*/ 10427300 w 12192000"/>
              <a:gd name="connsiteY139" fmla="*/ 6671165 h 6858000"/>
              <a:gd name="connsiteX140" fmla="*/ 10471637 w 12192000"/>
              <a:gd name="connsiteY140" fmla="*/ 6720204 h 6858000"/>
              <a:gd name="connsiteX141" fmla="*/ 10515975 w 12192000"/>
              <a:gd name="connsiteY141" fmla="*/ 6671165 h 6858000"/>
              <a:gd name="connsiteX142" fmla="*/ 10471637 w 12192000"/>
              <a:gd name="connsiteY142" fmla="*/ 6622125 h 6858000"/>
              <a:gd name="connsiteX143" fmla="*/ 11655303 w 12192000"/>
              <a:gd name="connsiteY143" fmla="*/ 6607346 h 6858000"/>
              <a:gd name="connsiteX144" fmla="*/ 11659333 w 12192000"/>
              <a:gd name="connsiteY144" fmla="*/ 6618095 h 6858000"/>
              <a:gd name="connsiteX145" fmla="*/ 11663364 w 12192000"/>
              <a:gd name="connsiteY145" fmla="*/ 6624813 h 6858000"/>
              <a:gd name="connsiteX146" fmla="*/ 11648585 w 12192000"/>
              <a:gd name="connsiteY146" fmla="*/ 6624813 h 6858000"/>
              <a:gd name="connsiteX147" fmla="*/ 11652616 w 12192000"/>
              <a:gd name="connsiteY147" fmla="*/ 6618095 h 6858000"/>
              <a:gd name="connsiteX148" fmla="*/ 11659446 w 12192000"/>
              <a:gd name="connsiteY148" fmla="*/ 6596598 h 6858000"/>
              <a:gd name="connsiteX149" fmla="*/ 11649032 w 12192000"/>
              <a:gd name="connsiteY149" fmla="*/ 6600112 h 6858000"/>
              <a:gd name="connsiteX150" fmla="*/ 11645562 w 12192000"/>
              <a:gd name="connsiteY150" fmla="*/ 6617682 h 6858000"/>
              <a:gd name="connsiteX151" fmla="*/ 11635149 w 12192000"/>
              <a:gd name="connsiteY151" fmla="*/ 6638764 h 6858000"/>
              <a:gd name="connsiteX152" fmla="*/ 11645562 w 12192000"/>
              <a:gd name="connsiteY152" fmla="*/ 6642278 h 6858000"/>
              <a:gd name="connsiteX153" fmla="*/ 11645562 w 12192000"/>
              <a:gd name="connsiteY153" fmla="*/ 6631737 h 6858000"/>
              <a:gd name="connsiteX154" fmla="*/ 11666387 w 12192000"/>
              <a:gd name="connsiteY154" fmla="*/ 6631737 h 6858000"/>
              <a:gd name="connsiteX155" fmla="*/ 11666387 w 12192000"/>
              <a:gd name="connsiteY155" fmla="*/ 6638764 h 6858000"/>
              <a:gd name="connsiteX156" fmla="*/ 11676800 w 12192000"/>
              <a:gd name="connsiteY156" fmla="*/ 6638764 h 6858000"/>
              <a:gd name="connsiteX157" fmla="*/ 11666387 w 12192000"/>
              <a:gd name="connsiteY157" fmla="*/ 6617682 h 6858000"/>
              <a:gd name="connsiteX158" fmla="*/ 11659446 w 12192000"/>
              <a:gd name="connsiteY158" fmla="*/ 6600112 h 6858000"/>
              <a:gd name="connsiteX159" fmla="*/ 11659446 w 12192000"/>
              <a:gd name="connsiteY159" fmla="*/ 6596598 h 6858000"/>
              <a:gd name="connsiteX160" fmla="*/ 10964451 w 12192000"/>
              <a:gd name="connsiteY160" fmla="*/ 6596597 h 6858000"/>
              <a:gd name="connsiteX161" fmla="*/ 10953971 w 12192000"/>
              <a:gd name="connsiteY161" fmla="*/ 6600129 h 6858000"/>
              <a:gd name="connsiteX162" fmla="*/ 10953971 w 12192000"/>
              <a:gd name="connsiteY162" fmla="*/ 6621318 h 6858000"/>
              <a:gd name="connsiteX163" fmla="*/ 10936505 w 12192000"/>
              <a:gd name="connsiteY163" fmla="*/ 6621318 h 6858000"/>
              <a:gd name="connsiteX164" fmla="*/ 10936505 w 12192000"/>
              <a:gd name="connsiteY164" fmla="*/ 6631913 h 6858000"/>
              <a:gd name="connsiteX165" fmla="*/ 10953971 w 12192000"/>
              <a:gd name="connsiteY165" fmla="*/ 6631913 h 6858000"/>
              <a:gd name="connsiteX166" fmla="*/ 10953971 w 12192000"/>
              <a:gd name="connsiteY166" fmla="*/ 6688419 h 6858000"/>
              <a:gd name="connsiteX167" fmla="*/ 10974931 w 12192000"/>
              <a:gd name="connsiteY167" fmla="*/ 6720203 h 6858000"/>
              <a:gd name="connsiteX168" fmla="*/ 10988904 w 12192000"/>
              <a:gd name="connsiteY168" fmla="*/ 6716672 h 6858000"/>
              <a:gd name="connsiteX169" fmla="*/ 10988904 w 12192000"/>
              <a:gd name="connsiteY169" fmla="*/ 6706077 h 6858000"/>
              <a:gd name="connsiteX170" fmla="*/ 10978424 w 12192000"/>
              <a:gd name="connsiteY170" fmla="*/ 6709608 h 6858000"/>
              <a:gd name="connsiteX171" fmla="*/ 10964451 w 12192000"/>
              <a:gd name="connsiteY171" fmla="*/ 6695482 h 6858000"/>
              <a:gd name="connsiteX172" fmla="*/ 10964451 w 12192000"/>
              <a:gd name="connsiteY172" fmla="*/ 6631913 h 6858000"/>
              <a:gd name="connsiteX173" fmla="*/ 10985410 w 12192000"/>
              <a:gd name="connsiteY173" fmla="*/ 6631913 h 6858000"/>
              <a:gd name="connsiteX174" fmla="*/ 10985410 w 12192000"/>
              <a:gd name="connsiteY174" fmla="*/ 6621318 h 6858000"/>
              <a:gd name="connsiteX175" fmla="*/ 10964451 w 12192000"/>
              <a:gd name="connsiteY175" fmla="*/ 6621318 h 6858000"/>
              <a:gd name="connsiteX176" fmla="*/ 10964451 w 12192000"/>
              <a:gd name="connsiteY176" fmla="*/ 6596597 h 6858000"/>
              <a:gd name="connsiteX177" fmla="*/ 11599881 w 12192000"/>
              <a:gd name="connsiteY177" fmla="*/ 6593911 h 6858000"/>
              <a:gd name="connsiteX178" fmla="*/ 11589469 w 12192000"/>
              <a:gd name="connsiteY178" fmla="*/ 6636077 h 6858000"/>
              <a:gd name="connsiteX179" fmla="*/ 11599881 w 12192000"/>
              <a:gd name="connsiteY179" fmla="*/ 6636077 h 6858000"/>
              <a:gd name="connsiteX180" fmla="*/ 11603352 w 12192000"/>
              <a:gd name="connsiteY180" fmla="*/ 6611481 h 6858000"/>
              <a:gd name="connsiteX181" fmla="*/ 11617236 w 12192000"/>
              <a:gd name="connsiteY181" fmla="*/ 6639591 h 6858000"/>
              <a:gd name="connsiteX182" fmla="*/ 11624178 w 12192000"/>
              <a:gd name="connsiteY182" fmla="*/ 6639591 h 6858000"/>
              <a:gd name="connsiteX183" fmla="*/ 11631119 w 12192000"/>
              <a:gd name="connsiteY183" fmla="*/ 6597425 h 6858000"/>
              <a:gd name="connsiteX184" fmla="*/ 11624178 w 12192000"/>
              <a:gd name="connsiteY184" fmla="*/ 6597425 h 6858000"/>
              <a:gd name="connsiteX185" fmla="*/ 11620707 w 12192000"/>
              <a:gd name="connsiteY185" fmla="*/ 6625536 h 6858000"/>
              <a:gd name="connsiteX186" fmla="*/ 11606824 w 12192000"/>
              <a:gd name="connsiteY186" fmla="*/ 6593911 h 6858000"/>
              <a:gd name="connsiteX187" fmla="*/ 11599881 w 12192000"/>
              <a:gd name="connsiteY187" fmla="*/ 6593911 h 6858000"/>
              <a:gd name="connsiteX188" fmla="*/ 11709044 w 12192000"/>
              <a:gd name="connsiteY188" fmla="*/ 6589881 h 6858000"/>
              <a:gd name="connsiteX189" fmla="*/ 11674112 w 12192000"/>
              <a:gd name="connsiteY189" fmla="*/ 6596982 h 6858000"/>
              <a:gd name="connsiteX190" fmla="*/ 11674112 w 12192000"/>
              <a:gd name="connsiteY190" fmla="*/ 6604084 h 6858000"/>
              <a:gd name="connsiteX191" fmla="*/ 11688084 w 12192000"/>
              <a:gd name="connsiteY191" fmla="*/ 6604084 h 6858000"/>
              <a:gd name="connsiteX192" fmla="*/ 11695071 w 12192000"/>
              <a:gd name="connsiteY192" fmla="*/ 6639592 h 6858000"/>
              <a:gd name="connsiteX193" fmla="*/ 11702057 w 12192000"/>
              <a:gd name="connsiteY193" fmla="*/ 6636041 h 6858000"/>
              <a:gd name="connsiteX194" fmla="*/ 11695071 w 12192000"/>
              <a:gd name="connsiteY194" fmla="*/ 6600533 h 6858000"/>
              <a:gd name="connsiteX195" fmla="*/ 11709044 w 12192000"/>
              <a:gd name="connsiteY195" fmla="*/ 6596982 h 6858000"/>
              <a:gd name="connsiteX196" fmla="*/ 11564748 w 12192000"/>
              <a:gd name="connsiteY196" fmla="*/ 6589881 h 6858000"/>
              <a:gd name="connsiteX197" fmla="*/ 11575228 w 12192000"/>
              <a:gd name="connsiteY197" fmla="*/ 6593240 h 6858000"/>
              <a:gd name="connsiteX198" fmla="*/ 11578720 w 12192000"/>
              <a:gd name="connsiteY198" fmla="*/ 6596599 h 6858000"/>
              <a:gd name="connsiteX199" fmla="*/ 11578720 w 12192000"/>
              <a:gd name="connsiteY199" fmla="*/ 6599957 h 6858000"/>
              <a:gd name="connsiteX200" fmla="*/ 11571734 w 12192000"/>
              <a:gd name="connsiteY200" fmla="*/ 6603316 h 6858000"/>
              <a:gd name="connsiteX201" fmla="*/ 11561254 w 12192000"/>
              <a:gd name="connsiteY201" fmla="*/ 6599957 h 6858000"/>
              <a:gd name="connsiteX202" fmla="*/ 11564748 w 12192000"/>
              <a:gd name="connsiteY202" fmla="*/ 6596599 h 6858000"/>
              <a:gd name="connsiteX203" fmla="*/ 11564748 w 12192000"/>
              <a:gd name="connsiteY203" fmla="*/ 6589881 h 6858000"/>
              <a:gd name="connsiteX204" fmla="*/ 11014562 w 12192000"/>
              <a:gd name="connsiteY204" fmla="*/ 6587995 h 6858000"/>
              <a:gd name="connsiteX205" fmla="*/ 11014562 w 12192000"/>
              <a:gd name="connsiteY205" fmla="*/ 6601689 h 6858000"/>
              <a:gd name="connsiteX206" fmla="*/ 11026851 w 12192000"/>
              <a:gd name="connsiteY206" fmla="*/ 6601689 h 6858000"/>
              <a:gd name="connsiteX207" fmla="*/ 11026851 w 12192000"/>
              <a:gd name="connsiteY207" fmla="*/ 6587995 h 6858000"/>
              <a:gd name="connsiteX208" fmla="*/ 11715762 w 12192000"/>
              <a:gd name="connsiteY208" fmla="*/ 6585849 h 6858000"/>
              <a:gd name="connsiteX209" fmla="*/ 11729582 w 12192000"/>
              <a:gd name="connsiteY209" fmla="*/ 6628843 h 6858000"/>
              <a:gd name="connsiteX210" fmla="*/ 11739946 w 12192000"/>
              <a:gd name="connsiteY210" fmla="*/ 6625260 h 6858000"/>
              <a:gd name="connsiteX211" fmla="*/ 11726127 w 12192000"/>
              <a:gd name="connsiteY211" fmla="*/ 6585849 h 6858000"/>
              <a:gd name="connsiteX212" fmla="*/ 11715762 w 12192000"/>
              <a:gd name="connsiteY212" fmla="*/ 6585849 h 6858000"/>
              <a:gd name="connsiteX213" fmla="*/ 10346688 w 12192000"/>
              <a:gd name="connsiteY213" fmla="*/ 6585849 h 6858000"/>
              <a:gd name="connsiteX214" fmla="*/ 10346688 w 12192000"/>
              <a:gd name="connsiteY214" fmla="*/ 6716173 h 6858000"/>
              <a:gd name="connsiteX215" fmla="*/ 10361467 w 12192000"/>
              <a:gd name="connsiteY215" fmla="*/ 6716173 h 6858000"/>
              <a:gd name="connsiteX216" fmla="*/ 10361467 w 12192000"/>
              <a:gd name="connsiteY216" fmla="*/ 6657057 h 6858000"/>
              <a:gd name="connsiteX217" fmla="*/ 10407148 w 12192000"/>
              <a:gd name="connsiteY217" fmla="*/ 6657057 h 6858000"/>
              <a:gd name="connsiteX218" fmla="*/ 10407148 w 12192000"/>
              <a:gd name="connsiteY218" fmla="*/ 6646309 h 6858000"/>
              <a:gd name="connsiteX219" fmla="*/ 10361467 w 12192000"/>
              <a:gd name="connsiteY219" fmla="*/ 6646309 h 6858000"/>
              <a:gd name="connsiteX220" fmla="*/ 10361467 w 12192000"/>
              <a:gd name="connsiteY220" fmla="*/ 6596597 h 6858000"/>
              <a:gd name="connsiteX221" fmla="*/ 10409835 w 12192000"/>
              <a:gd name="connsiteY221" fmla="*/ 6596597 h 6858000"/>
              <a:gd name="connsiteX222" fmla="*/ 10409835 w 12192000"/>
              <a:gd name="connsiteY222" fmla="*/ 6585849 h 6858000"/>
              <a:gd name="connsiteX223" fmla="*/ 11561143 w 12192000"/>
              <a:gd name="connsiteY223" fmla="*/ 6579132 h 6858000"/>
              <a:gd name="connsiteX224" fmla="*/ 11554200 w 12192000"/>
              <a:gd name="connsiteY224" fmla="*/ 6596599 h 6858000"/>
              <a:gd name="connsiteX225" fmla="*/ 11554200 w 12192000"/>
              <a:gd name="connsiteY225" fmla="*/ 6600091 h 6858000"/>
              <a:gd name="connsiteX226" fmla="*/ 11543788 w 12192000"/>
              <a:gd name="connsiteY226" fmla="*/ 6617558 h 6858000"/>
              <a:gd name="connsiteX227" fmla="*/ 11554200 w 12192000"/>
              <a:gd name="connsiteY227" fmla="*/ 6621051 h 6858000"/>
              <a:gd name="connsiteX228" fmla="*/ 11557671 w 12192000"/>
              <a:gd name="connsiteY228" fmla="*/ 6607078 h 6858000"/>
              <a:gd name="connsiteX229" fmla="*/ 11568084 w 12192000"/>
              <a:gd name="connsiteY229" fmla="*/ 6610572 h 6858000"/>
              <a:gd name="connsiteX230" fmla="*/ 11568084 w 12192000"/>
              <a:gd name="connsiteY230" fmla="*/ 6628037 h 6858000"/>
              <a:gd name="connsiteX231" fmla="*/ 11578497 w 12192000"/>
              <a:gd name="connsiteY231" fmla="*/ 6631531 h 6858000"/>
              <a:gd name="connsiteX232" fmla="*/ 11575026 w 12192000"/>
              <a:gd name="connsiteY232" fmla="*/ 6610572 h 6858000"/>
              <a:gd name="connsiteX233" fmla="*/ 11585438 w 12192000"/>
              <a:gd name="connsiteY233" fmla="*/ 6600091 h 6858000"/>
              <a:gd name="connsiteX234" fmla="*/ 11585438 w 12192000"/>
              <a:gd name="connsiteY234" fmla="*/ 6596599 h 6858000"/>
              <a:gd name="connsiteX235" fmla="*/ 11578497 w 12192000"/>
              <a:gd name="connsiteY235" fmla="*/ 6586119 h 6858000"/>
              <a:gd name="connsiteX236" fmla="*/ 11561143 w 12192000"/>
              <a:gd name="connsiteY236" fmla="*/ 6579132 h 6858000"/>
              <a:gd name="connsiteX237" fmla="*/ 11766241 w 12192000"/>
              <a:gd name="connsiteY237" fmla="*/ 6576425 h 6858000"/>
              <a:gd name="connsiteX238" fmla="*/ 11774878 w 12192000"/>
              <a:gd name="connsiteY238" fmla="*/ 6582156 h 6858000"/>
              <a:gd name="connsiteX239" fmla="*/ 11774878 w 12192000"/>
              <a:gd name="connsiteY239" fmla="*/ 6589209 h 6858000"/>
              <a:gd name="connsiteX240" fmla="*/ 11771423 w 12192000"/>
              <a:gd name="connsiteY240" fmla="*/ 6599790 h 6858000"/>
              <a:gd name="connsiteX241" fmla="*/ 11767968 w 12192000"/>
              <a:gd name="connsiteY241" fmla="*/ 6603317 h 6858000"/>
              <a:gd name="connsiteX242" fmla="*/ 11754149 w 12192000"/>
              <a:gd name="connsiteY242" fmla="*/ 6599790 h 6858000"/>
              <a:gd name="connsiteX243" fmla="*/ 11750694 w 12192000"/>
              <a:gd name="connsiteY243" fmla="*/ 6596264 h 6858000"/>
              <a:gd name="connsiteX244" fmla="*/ 11750694 w 12192000"/>
              <a:gd name="connsiteY244" fmla="*/ 6589209 h 6858000"/>
              <a:gd name="connsiteX245" fmla="*/ 11757604 w 12192000"/>
              <a:gd name="connsiteY245" fmla="*/ 6578629 h 6858000"/>
              <a:gd name="connsiteX246" fmla="*/ 11766241 w 12192000"/>
              <a:gd name="connsiteY246" fmla="*/ 6576425 h 6858000"/>
              <a:gd name="connsiteX247" fmla="*/ 10810738 w 12192000"/>
              <a:gd name="connsiteY247" fmla="*/ 6575100 h 6858000"/>
              <a:gd name="connsiteX248" fmla="*/ 10810738 w 12192000"/>
              <a:gd name="connsiteY248" fmla="*/ 6638804 h 6858000"/>
              <a:gd name="connsiteX249" fmla="*/ 10782231 w 12192000"/>
              <a:gd name="connsiteY249" fmla="*/ 6621108 h 6858000"/>
              <a:gd name="connsiteX250" fmla="*/ 10743034 w 12192000"/>
              <a:gd name="connsiteY250" fmla="*/ 6670656 h 6858000"/>
              <a:gd name="connsiteX251" fmla="*/ 10782231 w 12192000"/>
              <a:gd name="connsiteY251" fmla="*/ 6720203 h 6858000"/>
              <a:gd name="connsiteX252" fmla="*/ 10810738 w 12192000"/>
              <a:gd name="connsiteY252" fmla="*/ 6702507 h 6858000"/>
              <a:gd name="connsiteX253" fmla="*/ 10810738 w 12192000"/>
              <a:gd name="connsiteY253" fmla="*/ 6716664 h 6858000"/>
              <a:gd name="connsiteX254" fmla="*/ 10824991 w 12192000"/>
              <a:gd name="connsiteY254" fmla="*/ 6716664 h 6858000"/>
              <a:gd name="connsiteX255" fmla="*/ 10824991 w 12192000"/>
              <a:gd name="connsiteY255" fmla="*/ 6575100 h 6858000"/>
              <a:gd name="connsiteX256" fmla="*/ 10810738 w 12192000"/>
              <a:gd name="connsiteY256" fmla="*/ 6575100 h 6858000"/>
              <a:gd name="connsiteX257" fmla="*/ 11768161 w 12192000"/>
              <a:gd name="connsiteY257" fmla="*/ 6569584 h 6858000"/>
              <a:gd name="connsiteX258" fmla="*/ 11750694 w 12192000"/>
              <a:gd name="connsiteY258" fmla="*/ 6572607 h 6858000"/>
              <a:gd name="connsiteX259" fmla="*/ 11739946 w 12192000"/>
              <a:gd name="connsiteY259" fmla="*/ 6589881 h 6858000"/>
              <a:gd name="connsiteX260" fmla="*/ 11743528 w 12192000"/>
              <a:gd name="connsiteY260" fmla="*/ 6600246 h 6858000"/>
              <a:gd name="connsiteX261" fmla="*/ 11772191 w 12192000"/>
              <a:gd name="connsiteY261" fmla="*/ 6607156 h 6858000"/>
              <a:gd name="connsiteX262" fmla="*/ 11782939 w 12192000"/>
              <a:gd name="connsiteY262" fmla="*/ 6600246 h 6858000"/>
              <a:gd name="connsiteX263" fmla="*/ 11782939 w 12192000"/>
              <a:gd name="connsiteY263" fmla="*/ 6589881 h 6858000"/>
              <a:gd name="connsiteX264" fmla="*/ 11782939 w 12192000"/>
              <a:gd name="connsiteY264" fmla="*/ 6579517 h 6858000"/>
              <a:gd name="connsiteX265" fmla="*/ 11768161 w 12192000"/>
              <a:gd name="connsiteY265" fmla="*/ 6569584 h 6858000"/>
              <a:gd name="connsiteX266" fmla="*/ 11525909 w 12192000"/>
              <a:gd name="connsiteY266" fmla="*/ 6561666 h 6858000"/>
              <a:gd name="connsiteX267" fmla="*/ 11504825 w 12192000"/>
              <a:gd name="connsiteY267" fmla="*/ 6596598 h 6858000"/>
              <a:gd name="connsiteX268" fmla="*/ 11529423 w 12192000"/>
              <a:gd name="connsiteY268" fmla="*/ 6614064 h 6858000"/>
              <a:gd name="connsiteX269" fmla="*/ 11532937 w 12192000"/>
              <a:gd name="connsiteY269" fmla="*/ 6607078 h 6858000"/>
              <a:gd name="connsiteX270" fmla="*/ 11515367 w 12192000"/>
              <a:gd name="connsiteY270" fmla="*/ 6596598 h 6858000"/>
              <a:gd name="connsiteX271" fmla="*/ 11522395 w 12192000"/>
              <a:gd name="connsiteY271" fmla="*/ 6586119 h 6858000"/>
              <a:gd name="connsiteX272" fmla="*/ 11532937 w 12192000"/>
              <a:gd name="connsiteY272" fmla="*/ 6593105 h 6858000"/>
              <a:gd name="connsiteX273" fmla="*/ 11536450 w 12192000"/>
              <a:gd name="connsiteY273" fmla="*/ 6586119 h 6858000"/>
              <a:gd name="connsiteX274" fmla="*/ 11525909 w 12192000"/>
              <a:gd name="connsiteY274" fmla="*/ 6579132 h 6858000"/>
              <a:gd name="connsiteX275" fmla="*/ 11529423 w 12192000"/>
              <a:gd name="connsiteY275" fmla="*/ 6572146 h 6858000"/>
              <a:gd name="connsiteX276" fmla="*/ 11546992 w 12192000"/>
              <a:gd name="connsiteY276" fmla="*/ 6582625 h 6858000"/>
              <a:gd name="connsiteX277" fmla="*/ 11550506 w 12192000"/>
              <a:gd name="connsiteY277" fmla="*/ 6575638 h 6858000"/>
              <a:gd name="connsiteX278" fmla="*/ 11525909 w 12192000"/>
              <a:gd name="connsiteY278" fmla="*/ 6561666 h 6858000"/>
              <a:gd name="connsiteX279" fmla="*/ 11803361 w 12192000"/>
              <a:gd name="connsiteY279" fmla="*/ 6533452 h 6858000"/>
              <a:gd name="connsiteX280" fmla="*/ 11796375 w 12192000"/>
              <a:gd name="connsiteY280" fmla="*/ 6540505 h 6858000"/>
              <a:gd name="connsiteX281" fmla="*/ 11813840 w 12192000"/>
              <a:gd name="connsiteY281" fmla="*/ 6558139 h 6858000"/>
              <a:gd name="connsiteX282" fmla="*/ 11785895 w 12192000"/>
              <a:gd name="connsiteY282" fmla="*/ 6551086 h 6858000"/>
              <a:gd name="connsiteX283" fmla="*/ 11778908 w 12192000"/>
              <a:gd name="connsiteY283" fmla="*/ 6554612 h 6858000"/>
              <a:gd name="connsiteX284" fmla="*/ 11803361 w 12192000"/>
              <a:gd name="connsiteY284" fmla="*/ 6589881 h 6858000"/>
              <a:gd name="connsiteX285" fmla="*/ 11810348 w 12192000"/>
              <a:gd name="connsiteY285" fmla="*/ 6582827 h 6858000"/>
              <a:gd name="connsiteX286" fmla="*/ 11796375 w 12192000"/>
              <a:gd name="connsiteY286" fmla="*/ 6561666 h 6858000"/>
              <a:gd name="connsiteX287" fmla="*/ 11824320 w 12192000"/>
              <a:gd name="connsiteY287" fmla="*/ 6572246 h 6858000"/>
              <a:gd name="connsiteX288" fmla="*/ 11831307 w 12192000"/>
              <a:gd name="connsiteY288" fmla="*/ 6565193 h 6858000"/>
              <a:gd name="connsiteX289" fmla="*/ 11803361 w 12192000"/>
              <a:gd name="connsiteY289" fmla="*/ 6533452 h 6858000"/>
              <a:gd name="connsiteX290" fmla="*/ 11495008 w 12192000"/>
              <a:gd name="connsiteY290" fmla="*/ 6533452 h 6858000"/>
              <a:gd name="connsiteX291" fmla="*/ 11487980 w 12192000"/>
              <a:gd name="connsiteY291" fmla="*/ 6536965 h 6858000"/>
              <a:gd name="connsiteX292" fmla="*/ 11498522 w 12192000"/>
              <a:gd name="connsiteY292" fmla="*/ 6547507 h 6858000"/>
              <a:gd name="connsiteX293" fmla="*/ 11473924 w 12192000"/>
              <a:gd name="connsiteY293" fmla="*/ 6572104 h 6858000"/>
              <a:gd name="connsiteX294" fmla="*/ 11480952 w 12192000"/>
              <a:gd name="connsiteY294" fmla="*/ 6579132 h 6858000"/>
              <a:gd name="connsiteX295" fmla="*/ 11505548 w 12192000"/>
              <a:gd name="connsiteY295" fmla="*/ 6554535 h 6858000"/>
              <a:gd name="connsiteX296" fmla="*/ 11516090 w 12192000"/>
              <a:gd name="connsiteY296" fmla="*/ 6561562 h 6858000"/>
              <a:gd name="connsiteX297" fmla="*/ 11519604 w 12192000"/>
              <a:gd name="connsiteY297" fmla="*/ 6554535 h 6858000"/>
              <a:gd name="connsiteX298" fmla="*/ 11495008 w 12192000"/>
              <a:gd name="connsiteY298" fmla="*/ 6533452 h 6858000"/>
              <a:gd name="connsiteX299" fmla="*/ 11824589 w 12192000"/>
              <a:gd name="connsiteY299" fmla="*/ 6522703 h 6858000"/>
              <a:gd name="connsiteX300" fmla="*/ 11842055 w 12192000"/>
              <a:gd name="connsiteY300" fmla="*/ 6529421 h 6858000"/>
              <a:gd name="connsiteX301" fmla="*/ 11842055 w 12192000"/>
              <a:gd name="connsiteY301" fmla="*/ 6533452 h 6858000"/>
              <a:gd name="connsiteX302" fmla="*/ 11835337 w 12192000"/>
              <a:gd name="connsiteY302" fmla="*/ 6540170 h 6858000"/>
              <a:gd name="connsiteX303" fmla="*/ 11831307 w 12192000"/>
              <a:gd name="connsiteY303" fmla="*/ 6533452 h 6858000"/>
              <a:gd name="connsiteX304" fmla="*/ 11820942 w 12192000"/>
              <a:gd name="connsiteY304" fmla="*/ 6515985 h 6858000"/>
              <a:gd name="connsiteX305" fmla="*/ 11813840 w 12192000"/>
              <a:gd name="connsiteY305" fmla="*/ 6522927 h 6858000"/>
              <a:gd name="connsiteX306" fmla="*/ 11820942 w 12192000"/>
              <a:gd name="connsiteY306" fmla="*/ 6533339 h 6858000"/>
              <a:gd name="connsiteX307" fmla="*/ 11838696 w 12192000"/>
              <a:gd name="connsiteY307" fmla="*/ 6557635 h 6858000"/>
              <a:gd name="connsiteX308" fmla="*/ 11842247 w 12192000"/>
              <a:gd name="connsiteY308" fmla="*/ 6554165 h 6858000"/>
              <a:gd name="connsiteX309" fmla="*/ 11838696 w 12192000"/>
              <a:gd name="connsiteY309" fmla="*/ 6547223 h 6858000"/>
              <a:gd name="connsiteX310" fmla="*/ 11849349 w 12192000"/>
              <a:gd name="connsiteY310" fmla="*/ 6533339 h 6858000"/>
              <a:gd name="connsiteX311" fmla="*/ 11856450 w 12192000"/>
              <a:gd name="connsiteY311" fmla="*/ 6533339 h 6858000"/>
              <a:gd name="connsiteX312" fmla="*/ 11860002 w 12192000"/>
              <a:gd name="connsiteY312" fmla="*/ 6533339 h 6858000"/>
              <a:gd name="connsiteX313" fmla="*/ 11863552 w 12192000"/>
              <a:gd name="connsiteY313" fmla="*/ 6526397 h 6858000"/>
              <a:gd name="connsiteX314" fmla="*/ 11820942 w 12192000"/>
              <a:gd name="connsiteY314" fmla="*/ 6515985 h 6858000"/>
              <a:gd name="connsiteX315" fmla="*/ 11466198 w 12192000"/>
              <a:gd name="connsiteY315" fmla="*/ 6501206 h 6858000"/>
              <a:gd name="connsiteX316" fmla="*/ 11430930 w 12192000"/>
              <a:gd name="connsiteY316" fmla="*/ 6526286 h 6858000"/>
              <a:gd name="connsiteX317" fmla="*/ 11437984 w 12192000"/>
              <a:gd name="connsiteY317" fmla="*/ 6533452 h 6858000"/>
              <a:gd name="connsiteX318" fmla="*/ 11459145 w 12192000"/>
              <a:gd name="connsiteY318" fmla="*/ 6519121 h 6858000"/>
              <a:gd name="connsiteX319" fmla="*/ 11448564 w 12192000"/>
              <a:gd name="connsiteY319" fmla="*/ 6547782 h 6858000"/>
              <a:gd name="connsiteX320" fmla="*/ 11455618 w 12192000"/>
              <a:gd name="connsiteY320" fmla="*/ 6554948 h 6858000"/>
              <a:gd name="connsiteX321" fmla="*/ 11487359 w 12192000"/>
              <a:gd name="connsiteY321" fmla="*/ 6526286 h 6858000"/>
              <a:gd name="connsiteX322" fmla="*/ 11483833 w 12192000"/>
              <a:gd name="connsiteY322" fmla="*/ 6519121 h 6858000"/>
              <a:gd name="connsiteX323" fmla="*/ 11462672 w 12192000"/>
              <a:gd name="connsiteY323" fmla="*/ 6537034 h 6858000"/>
              <a:gd name="connsiteX324" fmla="*/ 11473252 w 12192000"/>
              <a:gd name="connsiteY324" fmla="*/ 6508372 h 6858000"/>
              <a:gd name="connsiteX325" fmla="*/ 11466198 w 12192000"/>
              <a:gd name="connsiteY325" fmla="*/ 6501206 h 6858000"/>
              <a:gd name="connsiteX326" fmla="*/ 11835338 w 12192000"/>
              <a:gd name="connsiteY326" fmla="*/ 6490458 h 6858000"/>
              <a:gd name="connsiteX327" fmla="*/ 11831307 w 12192000"/>
              <a:gd name="connsiteY327" fmla="*/ 6498519 h 6858000"/>
              <a:gd name="connsiteX328" fmla="*/ 11870270 w 12192000"/>
              <a:gd name="connsiteY328" fmla="*/ 6518673 h 6858000"/>
              <a:gd name="connsiteX329" fmla="*/ 11883706 w 12192000"/>
              <a:gd name="connsiteY329" fmla="*/ 6494489 h 6858000"/>
              <a:gd name="connsiteX330" fmla="*/ 11876988 w 12192000"/>
              <a:gd name="connsiteY330" fmla="*/ 6490458 h 6858000"/>
              <a:gd name="connsiteX331" fmla="*/ 11866239 w 12192000"/>
              <a:gd name="connsiteY331" fmla="*/ 6509268 h 6858000"/>
              <a:gd name="connsiteX332" fmla="*/ 11459634 w 12192000"/>
              <a:gd name="connsiteY332" fmla="*/ 6487771 h 6858000"/>
              <a:gd name="connsiteX333" fmla="*/ 11424212 w 12192000"/>
              <a:gd name="connsiteY333" fmla="*/ 6508933 h 6858000"/>
              <a:gd name="connsiteX334" fmla="*/ 11427754 w 12192000"/>
              <a:gd name="connsiteY334" fmla="*/ 6515986 h 6858000"/>
              <a:gd name="connsiteX335" fmla="*/ 11463176 w 12192000"/>
              <a:gd name="connsiteY335" fmla="*/ 6494825 h 6858000"/>
              <a:gd name="connsiteX336" fmla="*/ 11459634 w 12192000"/>
              <a:gd name="connsiteY336" fmla="*/ 6487771 h 6858000"/>
              <a:gd name="connsiteX337" fmla="*/ 11450927 w 12192000"/>
              <a:gd name="connsiteY337" fmla="*/ 6454161 h 6858000"/>
              <a:gd name="connsiteX338" fmla="*/ 11456192 w 12192000"/>
              <a:gd name="connsiteY338" fmla="*/ 6459892 h 6858000"/>
              <a:gd name="connsiteX339" fmla="*/ 11649257 w 12192000"/>
              <a:gd name="connsiteY339" fmla="*/ 6590385 h 6858000"/>
              <a:gd name="connsiteX340" fmla="*/ 11842320 w 12192000"/>
              <a:gd name="connsiteY340" fmla="*/ 6459892 h 6858000"/>
              <a:gd name="connsiteX341" fmla="*/ 11847586 w 12192000"/>
              <a:gd name="connsiteY341" fmla="*/ 6454161 h 6858000"/>
              <a:gd name="connsiteX342" fmla="*/ 11852851 w 12192000"/>
              <a:gd name="connsiteY342" fmla="*/ 6456365 h 6858000"/>
              <a:gd name="connsiteX343" fmla="*/ 11891464 w 12192000"/>
              <a:gd name="connsiteY343" fmla="*/ 6466946 h 6858000"/>
              <a:gd name="connsiteX344" fmla="*/ 11898484 w 12192000"/>
              <a:gd name="connsiteY344" fmla="*/ 6477526 h 6858000"/>
              <a:gd name="connsiteX345" fmla="*/ 11649257 w 12192000"/>
              <a:gd name="connsiteY345" fmla="*/ 6650341 h 6858000"/>
              <a:gd name="connsiteX346" fmla="*/ 11400028 w 12192000"/>
              <a:gd name="connsiteY346" fmla="*/ 6481054 h 6858000"/>
              <a:gd name="connsiteX347" fmla="*/ 11407049 w 12192000"/>
              <a:gd name="connsiteY347" fmla="*/ 6466946 h 6858000"/>
              <a:gd name="connsiteX348" fmla="*/ 11445662 w 12192000"/>
              <a:gd name="connsiteY348" fmla="*/ 6456365 h 6858000"/>
              <a:gd name="connsiteX349" fmla="*/ 11450927 w 12192000"/>
              <a:gd name="connsiteY349" fmla="*/ 6454161 h 6858000"/>
              <a:gd name="connsiteX350" fmla="*/ 11603442 w 12192000"/>
              <a:gd name="connsiteY350" fmla="*/ 6448323 h 6858000"/>
              <a:gd name="connsiteX351" fmla="*/ 11613922 w 12192000"/>
              <a:gd name="connsiteY351" fmla="*/ 6448323 h 6858000"/>
              <a:gd name="connsiteX352" fmla="*/ 11617414 w 12192000"/>
              <a:gd name="connsiteY352" fmla="*/ 6455414 h 6858000"/>
              <a:gd name="connsiteX353" fmla="*/ 11624401 w 12192000"/>
              <a:gd name="connsiteY353" fmla="*/ 6558233 h 6858000"/>
              <a:gd name="connsiteX354" fmla="*/ 11620908 w 12192000"/>
              <a:gd name="connsiteY354" fmla="*/ 6568870 h 6858000"/>
              <a:gd name="connsiteX355" fmla="*/ 11613922 w 12192000"/>
              <a:gd name="connsiteY355" fmla="*/ 6568870 h 6858000"/>
              <a:gd name="connsiteX356" fmla="*/ 11505632 w 12192000"/>
              <a:gd name="connsiteY356" fmla="*/ 6505050 h 6858000"/>
              <a:gd name="connsiteX357" fmla="*/ 11502138 w 12192000"/>
              <a:gd name="connsiteY357" fmla="*/ 6501505 h 6858000"/>
              <a:gd name="connsiteX358" fmla="*/ 11502138 w 12192000"/>
              <a:gd name="connsiteY358" fmla="*/ 6497960 h 6858000"/>
              <a:gd name="connsiteX359" fmla="*/ 11509124 w 12192000"/>
              <a:gd name="connsiteY359" fmla="*/ 6494415 h 6858000"/>
              <a:gd name="connsiteX360" fmla="*/ 11603442 w 12192000"/>
              <a:gd name="connsiteY360" fmla="*/ 6448323 h 6858000"/>
              <a:gd name="connsiteX361" fmla="*/ 11688084 w 12192000"/>
              <a:gd name="connsiteY361" fmla="*/ 6444777 h 6858000"/>
              <a:gd name="connsiteX362" fmla="*/ 11698565 w 12192000"/>
              <a:gd name="connsiteY362" fmla="*/ 6444777 h 6858000"/>
              <a:gd name="connsiteX363" fmla="*/ 11789388 w 12192000"/>
              <a:gd name="connsiteY363" fmla="*/ 6490688 h 6858000"/>
              <a:gd name="connsiteX364" fmla="*/ 11796375 w 12192000"/>
              <a:gd name="connsiteY364" fmla="*/ 6497752 h 6858000"/>
              <a:gd name="connsiteX365" fmla="*/ 11792882 w 12192000"/>
              <a:gd name="connsiteY365" fmla="*/ 6504815 h 6858000"/>
              <a:gd name="connsiteX366" fmla="*/ 11684592 w 12192000"/>
              <a:gd name="connsiteY366" fmla="*/ 6568384 h 6858000"/>
              <a:gd name="connsiteX367" fmla="*/ 11677605 w 12192000"/>
              <a:gd name="connsiteY367" fmla="*/ 6568384 h 6858000"/>
              <a:gd name="connsiteX368" fmla="*/ 11674112 w 12192000"/>
              <a:gd name="connsiteY368" fmla="*/ 6557789 h 6858000"/>
              <a:gd name="connsiteX369" fmla="*/ 11684592 w 12192000"/>
              <a:gd name="connsiteY369" fmla="*/ 6455373 h 6858000"/>
              <a:gd name="connsiteX370" fmla="*/ 11688084 w 12192000"/>
              <a:gd name="connsiteY370" fmla="*/ 6444777 h 6858000"/>
              <a:gd name="connsiteX371" fmla="*/ 10810283 w 12192000"/>
              <a:gd name="connsiteY371" fmla="*/ 6405813 h 6858000"/>
              <a:gd name="connsiteX372" fmla="*/ 10851862 w 12192000"/>
              <a:gd name="connsiteY372" fmla="*/ 6405813 h 6858000"/>
              <a:gd name="connsiteX373" fmla="*/ 10851862 w 12192000"/>
              <a:gd name="connsiteY373" fmla="*/ 6448423 h 6858000"/>
              <a:gd name="connsiteX374" fmla="*/ 10803353 w 12192000"/>
              <a:gd name="connsiteY374" fmla="*/ 6455525 h 6858000"/>
              <a:gd name="connsiteX375" fmla="*/ 10786028 w 12192000"/>
              <a:gd name="connsiteY375" fmla="*/ 6430669 h 6858000"/>
              <a:gd name="connsiteX376" fmla="*/ 10810283 w 12192000"/>
              <a:gd name="connsiteY376" fmla="*/ 6405813 h 6858000"/>
              <a:gd name="connsiteX377" fmla="*/ 10494479 w 12192000"/>
              <a:gd name="connsiteY377" fmla="*/ 6335948 h 6858000"/>
              <a:gd name="connsiteX378" fmla="*/ 10536128 w 12192000"/>
              <a:gd name="connsiteY378" fmla="*/ 6392220 h 6858000"/>
              <a:gd name="connsiteX379" fmla="*/ 10494479 w 12192000"/>
              <a:gd name="connsiteY379" fmla="*/ 6455524 h 6858000"/>
              <a:gd name="connsiteX380" fmla="*/ 10452829 w 12192000"/>
              <a:gd name="connsiteY380" fmla="*/ 6392220 h 6858000"/>
              <a:gd name="connsiteX381" fmla="*/ 10494479 w 12192000"/>
              <a:gd name="connsiteY381" fmla="*/ 6335948 h 6858000"/>
              <a:gd name="connsiteX382" fmla="*/ 11639005 w 12192000"/>
              <a:gd name="connsiteY382" fmla="*/ 6331919 h 6858000"/>
              <a:gd name="connsiteX383" fmla="*/ 11660034 w 12192000"/>
              <a:gd name="connsiteY383" fmla="*/ 6331919 h 6858000"/>
              <a:gd name="connsiteX384" fmla="*/ 11660034 w 12192000"/>
              <a:gd name="connsiteY384" fmla="*/ 6342559 h 6858000"/>
              <a:gd name="connsiteX385" fmla="*/ 11691578 w 12192000"/>
              <a:gd name="connsiteY385" fmla="*/ 6381576 h 6858000"/>
              <a:gd name="connsiteX386" fmla="*/ 11649519 w 12192000"/>
              <a:gd name="connsiteY386" fmla="*/ 6420593 h 6858000"/>
              <a:gd name="connsiteX387" fmla="*/ 11610966 w 12192000"/>
              <a:gd name="connsiteY387" fmla="*/ 6381576 h 6858000"/>
              <a:gd name="connsiteX388" fmla="*/ 11639005 w 12192000"/>
              <a:gd name="connsiteY388" fmla="*/ 6342559 h 6858000"/>
              <a:gd name="connsiteX389" fmla="*/ 11639005 w 12192000"/>
              <a:gd name="connsiteY389" fmla="*/ 6331919 h 6858000"/>
              <a:gd name="connsiteX390" fmla="*/ 11649257 w 12192000"/>
              <a:gd name="connsiteY390" fmla="*/ 6321170 h 6858000"/>
              <a:gd name="connsiteX391" fmla="*/ 11589469 w 12192000"/>
              <a:gd name="connsiteY391" fmla="*/ 6381630 h 6858000"/>
              <a:gd name="connsiteX392" fmla="*/ 11649257 w 12192000"/>
              <a:gd name="connsiteY392" fmla="*/ 6442090 h 6858000"/>
              <a:gd name="connsiteX393" fmla="*/ 11709045 w 12192000"/>
              <a:gd name="connsiteY393" fmla="*/ 6381630 h 6858000"/>
              <a:gd name="connsiteX394" fmla="*/ 11649257 w 12192000"/>
              <a:gd name="connsiteY394" fmla="*/ 6321170 h 6858000"/>
              <a:gd name="connsiteX395" fmla="*/ 11649257 w 12192000"/>
              <a:gd name="connsiteY395" fmla="*/ 6314453 h 6858000"/>
              <a:gd name="connsiteX396" fmla="*/ 11715763 w 12192000"/>
              <a:gd name="connsiteY396" fmla="*/ 6381630 h 6858000"/>
              <a:gd name="connsiteX397" fmla="*/ 11649257 w 12192000"/>
              <a:gd name="connsiteY397" fmla="*/ 6448808 h 6858000"/>
              <a:gd name="connsiteX398" fmla="*/ 11582751 w 12192000"/>
              <a:gd name="connsiteY398" fmla="*/ 6381630 h 6858000"/>
              <a:gd name="connsiteX399" fmla="*/ 11649257 w 12192000"/>
              <a:gd name="connsiteY399" fmla="*/ 6314453 h 6858000"/>
              <a:gd name="connsiteX400" fmla="*/ 11824549 w 12192000"/>
              <a:gd name="connsiteY400" fmla="*/ 6311766 h 6858000"/>
              <a:gd name="connsiteX401" fmla="*/ 11828050 w 12192000"/>
              <a:gd name="connsiteY401" fmla="*/ 6318819 h 6858000"/>
              <a:gd name="connsiteX402" fmla="*/ 11828050 w 12192000"/>
              <a:gd name="connsiteY402" fmla="*/ 6442258 h 6858000"/>
              <a:gd name="connsiteX403" fmla="*/ 11824549 w 12192000"/>
              <a:gd name="connsiteY403" fmla="*/ 6449312 h 6858000"/>
              <a:gd name="connsiteX404" fmla="*/ 11817546 w 12192000"/>
              <a:gd name="connsiteY404" fmla="*/ 6449312 h 6858000"/>
              <a:gd name="connsiteX405" fmla="*/ 11730012 w 12192000"/>
              <a:gd name="connsiteY405" fmla="*/ 6389356 h 6858000"/>
              <a:gd name="connsiteX406" fmla="*/ 11726510 w 12192000"/>
              <a:gd name="connsiteY406" fmla="*/ 6382302 h 6858000"/>
              <a:gd name="connsiteX407" fmla="*/ 11730012 w 12192000"/>
              <a:gd name="connsiteY407" fmla="*/ 6371721 h 6858000"/>
              <a:gd name="connsiteX408" fmla="*/ 11814044 w 12192000"/>
              <a:gd name="connsiteY408" fmla="*/ 6315292 h 6858000"/>
              <a:gd name="connsiteX409" fmla="*/ 11824549 w 12192000"/>
              <a:gd name="connsiteY409" fmla="*/ 6311766 h 6858000"/>
              <a:gd name="connsiteX410" fmla="*/ 11473964 w 12192000"/>
              <a:gd name="connsiteY410" fmla="*/ 6311766 h 6858000"/>
              <a:gd name="connsiteX411" fmla="*/ 11480967 w 12192000"/>
              <a:gd name="connsiteY411" fmla="*/ 6315292 h 6858000"/>
              <a:gd name="connsiteX412" fmla="*/ 11568501 w 12192000"/>
              <a:gd name="connsiteY412" fmla="*/ 6371721 h 6858000"/>
              <a:gd name="connsiteX413" fmla="*/ 11572002 w 12192000"/>
              <a:gd name="connsiteY413" fmla="*/ 6382302 h 6858000"/>
              <a:gd name="connsiteX414" fmla="*/ 11568501 w 12192000"/>
              <a:gd name="connsiteY414" fmla="*/ 6389356 h 6858000"/>
              <a:gd name="connsiteX415" fmla="*/ 11480967 w 12192000"/>
              <a:gd name="connsiteY415" fmla="*/ 6449312 h 6858000"/>
              <a:gd name="connsiteX416" fmla="*/ 11473964 w 12192000"/>
              <a:gd name="connsiteY416" fmla="*/ 6449312 h 6858000"/>
              <a:gd name="connsiteX417" fmla="*/ 11466961 w 12192000"/>
              <a:gd name="connsiteY417" fmla="*/ 6445785 h 6858000"/>
              <a:gd name="connsiteX418" fmla="*/ 11466961 w 12192000"/>
              <a:gd name="connsiteY418" fmla="*/ 6318819 h 6858000"/>
              <a:gd name="connsiteX419" fmla="*/ 11473964 w 12192000"/>
              <a:gd name="connsiteY419" fmla="*/ 6311766 h 6858000"/>
              <a:gd name="connsiteX420" fmla="*/ 11070316 w 12192000"/>
              <a:gd name="connsiteY420" fmla="*/ 6301017 h 6858000"/>
              <a:gd name="connsiteX421" fmla="*/ 11070316 w 12192000"/>
              <a:gd name="connsiteY421" fmla="*/ 6308070 h 6858000"/>
              <a:gd name="connsiteX422" fmla="*/ 11112166 w 12192000"/>
              <a:gd name="connsiteY422" fmla="*/ 6470304 h 6858000"/>
              <a:gd name="connsiteX423" fmla="*/ 11133091 w 12192000"/>
              <a:gd name="connsiteY423" fmla="*/ 6491465 h 6858000"/>
              <a:gd name="connsiteX424" fmla="*/ 11143554 w 12192000"/>
              <a:gd name="connsiteY424" fmla="*/ 6491465 h 6858000"/>
              <a:gd name="connsiteX425" fmla="*/ 11140066 w 12192000"/>
              <a:gd name="connsiteY425" fmla="*/ 6498518 h 6858000"/>
              <a:gd name="connsiteX426" fmla="*/ 11112166 w 12192000"/>
              <a:gd name="connsiteY426" fmla="*/ 6519679 h 6858000"/>
              <a:gd name="connsiteX427" fmla="*/ 11077291 w 12192000"/>
              <a:gd name="connsiteY427" fmla="*/ 6516153 h 6858000"/>
              <a:gd name="connsiteX428" fmla="*/ 11073804 w 12192000"/>
              <a:gd name="connsiteY428" fmla="*/ 6519679 h 6858000"/>
              <a:gd name="connsiteX429" fmla="*/ 11070316 w 12192000"/>
              <a:gd name="connsiteY429" fmla="*/ 6523206 h 6858000"/>
              <a:gd name="connsiteX430" fmla="*/ 11070316 w 12192000"/>
              <a:gd name="connsiteY430" fmla="*/ 6544367 h 6858000"/>
              <a:gd name="connsiteX431" fmla="*/ 11077291 w 12192000"/>
              <a:gd name="connsiteY431" fmla="*/ 6551421 h 6858000"/>
              <a:gd name="connsiteX432" fmla="*/ 11122628 w 12192000"/>
              <a:gd name="connsiteY432" fmla="*/ 6554947 h 6858000"/>
              <a:gd name="connsiteX433" fmla="*/ 11126116 w 12192000"/>
              <a:gd name="connsiteY433" fmla="*/ 6554947 h 6858000"/>
              <a:gd name="connsiteX434" fmla="*/ 11181916 w 12192000"/>
              <a:gd name="connsiteY434" fmla="*/ 6502045 h 6858000"/>
              <a:gd name="connsiteX435" fmla="*/ 11213303 w 12192000"/>
              <a:gd name="connsiteY435" fmla="*/ 6371553 h 6858000"/>
              <a:gd name="connsiteX436" fmla="*/ 11227253 w 12192000"/>
              <a:gd name="connsiteY436" fmla="*/ 6329231 h 6858000"/>
              <a:gd name="connsiteX437" fmla="*/ 11230741 w 12192000"/>
              <a:gd name="connsiteY437" fmla="*/ 6308070 h 6858000"/>
              <a:gd name="connsiteX438" fmla="*/ 11230741 w 12192000"/>
              <a:gd name="connsiteY438" fmla="*/ 6301017 h 6858000"/>
              <a:gd name="connsiteX439" fmla="*/ 11223766 w 12192000"/>
              <a:gd name="connsiteY439" fmla="*/ 6301017 h 6858000"/>
              <a:gd name="connsiteX440" fmla="*/ 11195866 w 12192000"/>
              <a:gd name="connsiteY440" fmla="*/ 6301017 h 6858000"/>
              <a:gd name="connsiteX441" fmla="*/ 11188891 w 12192000"/>
              <a:gd name="connsiteY441" fmla="*/ 6304543 h 6858000"/>
              <a:gd name="connsiteX442" fmla="*/ 11150528 w 12192000"/>
              <a:gd name="connsiteY442" fmla="*/ 6449143 h 6858000"/>
              <a:gd name="connsiteX443" fmla="*/ 11147041 w 12192000"/>
              <a:gd name="connsiteY443" fmla="*/ 6449143 h 6858000"/>
              <a:gd name="connsiteX444" fmla="*/ 11112166 w 12192000"/>
              <a:gd name="connsiteY444" fmla="*/ 6304543 h 6858000"/>
              <a:gd name="connsiteX445" fmla="*/ 11105191 w 12192000"/>
              <a:gd name="connsiteY445" fmla="*/ 6301017 h 6858000"/>
              <a:gd name="connsiteX446" fmla="*/ 11077291 w 12192000"/>
              <a:gd name="connsiteY446" fmla="*/ 6301017 h 6858000"/>
              <a:gd name="connsiteX447" fmla="*/ 11070316 w 12192000"/>
              <a:gd name="connsiteY447" fmla="*/ 6301017 h 6858000"/>
              <a:gd name="connsiteX448" fmla="*/ 11038289 w 12192000"/>
              <a:gd name="connsiteY448" fmla="*/ 6296986 h 6858000"/>
              <a:gd name="connsiteX449" fmla="*/ 10985474 w 12192000"/>
              <a:gd name="connsiteY449" fmla="*/ 6318092 h 6858000"/>
              <a:gd name="connsiteX450" fmla="*/ 10985474 w 12192000"/>
              <a:gd name="connsiteY450" fmla="*/ 6307539 h 6858000"/>
              <a:gd name="connsiteX451" fmla="*/ 10978433 w 12192000"/>
              <a:gd name="connsiteY451" fmla="*/ 6300504 h 6858000"/>
              <a:gd name="connsiteX452" fmla="*/ 10950264 w 12192000"/>
              <a:gd name="connsiteY452" fmla="*/ 6300504 h 6858000"/>
              <a:gd name="connsiteX453" fmla="*/ 10943222 w 12192000"/>
              <a:gd name="connsiteY453" fmla="*/ 6307539 h 6858000"/>
              <a:gd name="connsiteX454" fmla="*/ 10943222 w 12192000"/>
              <a:gd name="connsiteY454" fmla="*/ 6483422 h 6858000"/>
              <a:gd name="connsiteX455" fmla="*/ 10950264 w 12192000"/>
              <a:gd name="connsiteY455" fmla="*/ 6490457 h 6858000"/>
              <a:gd name="connsiteX456" fmla="*/ 10978433 w 12192000"/>
              <a:gd name="connsiteY456" fmla="*/ 6490457 h 6858000"/>
              <a:gd name="connsiteX457" fmla="*/ 10985474 w 12192000"/>
              <a:gd name="connsiteY457" fmla="*/ 6483422 h 6858000"/>
              <a:gd name="connsiteX458" fmla="*/ 10985474 w 12192000"/>
              <a:gd name="connsiteY458" fmla="*/ 6360304 h 6858000"/>
              <a:gd name="connsiteX459" fmla="*/ 11038289 w 12192000"/>
              <a:gd name="connsiteY459" fmla="*/ 6339198 h 6858000"/>
              <a:gd name="connsiteX460" fmla="*/ 11045332 w 12192000"/>
              <a:gd name="connsiteY460" fmla="*/ 6332163 h 6858000"/>
              <a:gd name="connsiteX461" fmla="*/ 11045332 w 12192000"/>
              <a:gd name="connsiteY461" fmla="*/ 6304022 h 6858000"/>
              <a:gd name="connsiteX462" fmla="*/ 11041811 w 12192000"/>
              <a:gd name="connsiteY462" fmla="*/ 6300504 h 6858000"/>
              <a:gd name="connsiteX463" fmla="*/ 11038289 w 12192000"/>
              <a:gd name="connsiteY463" fmla="*/ 6296986 h 6858000"/>
              <a:gd name="connsiteX464" fmla="*/ 10831647 w 12192000"/>
              <a:gd name="connsiteY464" fmla="*/ 6292955 h 6858000"/>
              <a:gd name="connsiteX465" fmla="*/ 10761417 w 12192000"/>
              <a:gd name="connsiteY465" fmla="*/ 6300026 h 6858000"/>
              <a:gd name="connsiteX466" fmla="*/ 10754394 w 12192000"/>
              <a:gd name="connsiteY466" fmla="*/ 6307098 h 6858000"/>
              <a:gd name="connsiteX467" fmla="*/ 10754394 w 12192000"/>
              <a:gd name="connsiteY467" fmla="*/ 6331847 h 6858000"/>
              <a:gd name="connsiteX468" fmla="*/ 10757905 w 12192000"/>
              <a:gd name="connsiteY468" fmla="*/ 6338919 h 6858000"/>
              <a:gd name="connsiteX469" fmla="*/ 10761417 w 12192000"/>
              <a:gd name="connsiteY469" fmla="*/ 6338919 h 6858000"/>
              <a:gd name="connsiteX470" fmla="*/ 10828136 w 12192000"/>
              <a:gd name="connsiteY470" fmla="*/ 6335383 h 6858000"/>
              <a:gd name="connsiteX471" fmla="*/ 10852717 w 12192000"/>
              <a:gd name="connsiteY471" fmla="*/ 6360133 h 6858000"/>
              <a:gd name="connsiteX472" fmla="*/ 10852717 w 12192000"/>
              <a:gd name="connsiteY472" fmla="*/ 6370740 h 6858000"/>
              <a:gd name="connsiteX473" fmla="*/ 10803555 w 12192000"/>
              <a:gd name="connsiteY473" fmla="*/ 6374276 h 6858000"/>
              <a:gd name="connsiteX474" fmla="*/ 10740347 w 12192000"/>
              <a:gd name="connsiteY474" fmla="*/ 6434381 h 6858000"/>
              <a:gd name="connsiteX475" fmla="*/ 10796532 w 12192000"/>
              <a:gd name="connsiteY475" fmla="*/ 6494487 h 6858000"/>
              <a:gd name="connsiteX476" fmla="*/ 10859740 w 12192000"/>
              <a:gd name="connsiteY476" fmla="*/ 6480344 h 6858000"/>
              <a:gd name="connsiteX477" fmla="*/ 10887833 w 12192000"/>
              <a:gd name="connsiteY477" fmla="*/ 6494487 h 6858000"/>
              <a:gd name="connsiteX478" fmla="*/ 10894855 w 12192000"/>
              <a:gd name="connsiteY478" fmla="*/ 6490951 h 6858000"/>
              <a:gd name="connsiteX479" fmla="*/ 10894855 w 12192000"/>
              <a:gd name="connsiteY479" fmla="*/ 6487416 h 6858000"/>
              <a:gd name="connsiteX480" fmla="*/ 10894855 w 12192000"/>
              <a:gd name="connsiteY480" fmla="*/ 6360133 h 6858000"/>
              <a:gd name="connsiteX481" fmla="*/ 10831647 w 12192000"/>
              <a:gd name="connsiteY481" fmla="*/ 6292955 h 6858000"/>
              <a:gd name="connsiteX482" fmla="*/ 10495822 w 12192000"/>
              <a:gd name="connsiteY482" fmla="*/ 6292954 h 6858000"/>
              <a:gd name="connsiteX483" fmla="*/ 10409835 w 12192000"/>
              <a:gd name="connsiteY483" fmla="*/ 6393721 h 6858000"/>
              <a:gd name="connsiteX484" fmla="*/ 10495822 w 12192000"/>
              <a:gd name="connsiteY484" fmla="*/ 6494487 h 6858000"/>
              <a:gd name="connsiteX485" fmla="*/ 10581809 w 12192000"/>
              <a:gd name="connsiteY485" fmla="*/ 6393721 h 6858000"/>
              <a:gd name="connsiteX486" fmla="*/ 10495822 w 12192000"/>
              <a:gd name="connsiteY486" fmla="*/ 6292954 h 6858000"/>
              <a:gd name="connsiteX487" fmla="*/ 10241892 w 12192000"/>
              <a:gd name="connsiteY487" fmla="*/ 6268771 h 6858000"/>
              <a:gd name="connsiteX488" fmla="*/ 10273241 w 12192000"/>
              <a:gd name="connsiteY488" fmla="*/ 6268771 h 6858000"/>
              <a:gd name="connsiteX489" fmla="*/ 10290657 w 12192000"/>
              <a:gd name="connsiteY489" fmla="*/ 6268771 h 6858000"/>
              <a:gd name="connsiteX490" fmla="*/ 10335940 w 12192000"/>
              <a:gd name="connsiteY490" fmla="*/ 6307735 h 6858000"/>
              <a:gd name="connsiteX491" fmla="*/ 10287174 w 12192000"/>
              <a:gd name="connsiteY491" fmla="*/ 6346697 h 6858000"/>
              <a:gd name="connsiteX492" fmla="*/ 10241892 w 12192000"/>
              <a:gd name="connsiteY492" fmla="*/ 6346697 h 6858000"/>
              <a:gd name="connsiteX493" fmla="*/ 10241892 w 12192000"/>
              <a:gd name="connsiteY493" fmla="*/ 6268771 h 6858000"/>
              <a:gd name="connsiteX494" fmla="*/ 10659063 w 12192000"/>
              <a:gd name="connsiteY494" fmla="*/ 6255336 h 6858000"/>
              <a:gd name="connsiteX495" fmla="*/ 10627410 w 12192000"/>
              <a:gd name="connsiteY495" fmla="*/ 6262370 h 6858000"/>
              <a:gd name="connsiteX496" fmla="*/ 10623893 w 12192000"/>
              <a:gd name="connsiteY496" fmla="*/ 6269404 h 6858000"/>
              <a:gd name="connsiteX497" fmla="*/ 10623893 w 12192000"/>
              <a:gd name="connsiteY497" fmla="*/ 6301056 h 6858000"/>
              <a:gd name="connsiteX498" fmla="*/ 10606308 w 12192000"/>
              <a:gd name="connsiteY498" fmla="*/ 6301056 h 6858000"/>
              <a:gd name="connsiteX499" fmla="*/ 10599275 w 12192000"/>
              <a:gd name="connsiteY499" fmla="*/ 6308090 h 6858000"/>
              <a:gd name="connsiteX500" fmla="*/ 10599275 w 12192000"/>
              <a:gd name="connsiteY500" fmla="*/ 6332708 h 6858000"/>
              <a:gd name="connsiteX501" fmla="*/ 10606308 w 12192000"/>
              <a:gd name="connsiteY501" fmla="*/ 6339742 h 6858000"/>
              <a:gd name="connsiteX502" fmla="*/ 10623893 w 12192000"/>
              <a:gd name="connsiteY502" fmla="*/ 6339742 h 6858000"/>
              <a:gd name="connsiteX503" fmla="*/ 10623893 w 12192000"/>
              <a:gd name="connsiteY503" fmla="*/ 6424149 h 6858000"/>
              <a:gd name="connsiteX504" fmla="*/ 10680164 w 12192000"/>
              <a:gd name="connsiteY504" fmla="*/ 6494487 h 6858000"/>
              <a:gd name="connsiteX505" fmla="*/ 10711817 w 12192000"/>
              <a:gd name="connsiteY505" fmla="*/ 6490971 h 6858000"/>
              <a:gd name="connsiteX506" fmla="*/ 10718851 w 12192000"/>
              <a:gd name="connsiteY506" fmla="*/ 6483936 h 6858000"/>
              <a:gd name="connsiteX507" fmla="*/ 10718851 w 12192000"/>
              <a:gd name="connsiteY507" fmla="*/ 6459318 h 6858000"/>
              <a:gd name="connsiteX508" fmla="*/ 10711817 w 12192000"/>
              <a:gd name="connsiteY508" fmla="*/ 6452284 h 6858000"/>
              <a:gd name="connsiteX509" fmla="*/ 10687198 w 12192000"/>
              <a:gd name="connsiteY509" fmla="*/ 6452284 h 6858000"/>
              <a:gd name="connsiteX510" fmla="*/ 10666096 w 12192000"/>
              <a:gd name="connsiteY510" fmla="*/ 6417115 h 6858000"/>
              <a:gd name="connsiteX511" fmla="*/ 10666096 w 12192000"/>
              <a:gd name="connsiteY511" fmla="*/ 6339742 h 6858000"/>
              <a:gd name="connsiteX512" fmla="*/ 10711817 w 12192000"/>
              <a:gd name="connsiteY512" fmla="*/ 6339742 h 6858000"/>
              <a:gd name="connsiteX513" fmla="*/ 10718851 w 12192000"/>
              <a:gd name="connsiteY513" fmla="*/ 6332708 h 6858000"/>
              <a:gd name="connsiteX514" fmla="*/ 10718851 w 12192000"/>
              <a:gd name="connsiteY514" fmla="*/ 6308090 h 6858000"/>
              <a:gd name="connsiteX515" fmla="*/ 10711817 w 12192000"/>
              <a:gd name="connsiteY515" fmla="*/ 6301056 h 6858000"/>
              <a:gd name="connsiteX516" fmla="*/ 10666096 w 12192000"/>
              <a:gd name="connsiteY516" fmla="*/ 6301056 h 6858000"/>
              <a:gd name="connsiteX517" fmla="*/ 10666096 w 12192000"/>
              <a:gd name="connsiteY517" fmla="*/ 6262370 h 6858000"/>
              <a:gd name="connsiteX518" fmla="*/ 10662580 w 12192000"/>
              <a:gd name="connsiteY518" fmla="*/ 6255336 h 6858000"/>
              <a:gd name="connsiteX519" fmla="*/ 10659063 w 12192000"/>
              <a:gd name="connsiteY519" fmla="*/ 6255336 h 6858000"/>
              <a:gd name="connsiteX520" fmla="*/ 10283668 w 12192000"/>
              <a:gd name="connsiteY520" fmla="*/ 6227122 h 6858000"/>
              <a:gd name="connsiteX521" fmla="*/ 10203208 w 12192000"/>
              <a:gd name="connsiteY521" fmla="*/ 6230633 h 6858000"/>
              <a:gd name="connsiteX522" fmla="*/ 10196211 w 12192000"/>
              <a:gd name="connsiteY522" fmla="*/ 6237655 h 6858000"/>
              <a:gd name="connsiteX523" fmla="*/ 10196211 w 12192000"/>
              <a:gd name="connsiteY523" fmla="*/ 6483435 h 6858000"/>
              <a:gd name="connsiteX524" fmla="*/ 10203208 w 12192000"/>
              <a:gd name="connsiteY524" fmla="*/ 6490457 h 6858000"/>
              <a:gd name="connsiteX525" fmla="*/ 10234693 w 12192000"/>
              <a:gd name="connsiteY525" fmla="*/ 6490457 h 6858000"/>
              <a:gd name="connsiteX526" fmla="*/ 10241689 w 12192000"/>
              <a:gd name="connsiteY526" fmla="*/ 6483435 h 6858000"/>
              <a:gd name="connsiteX527" fmla="*/ 10241689 w 12192000"/>
              <a:gd name="connsiteY527" fmla="*/ 6385123 h 6858000"/>
              <a:gd name="connsiteX528" fmla="*/ 10290665 w 12192000"/>
              <a:gd name="connsiteY528" fmla="*/ 6388634 h 6858000"/>
              <a:gd name="connsiteX529" fmla="*/ 10336143 w 12192000"/>
              <a:gd name="connsiteY529" fmla="*/ 6486946 h 6858000"/>
              <a:gd name="connsiteX530" fmla="*/ 10343139 w 12192000"/>
              <a:gd name="connsiteY530" fmla="*/ 6490457 h 6858000"/>
              <a:gd name="connsiteX531" fmla="*/ 10374624 w 12192000"/>
              <a:gd name="connsiteY531" fmla="*/ 6490457 h 6858000"/>
              <a:gd name="connsiteX532" fmla="*/ 10381620 w 12192000"/>
              <a:gd name="connsiteY532" fmla="*/ 6486946 h 6858000"/>
              <a:gd name="connsiteX533" fmla="*/ 10381620 w 12192000"/>
              <a:gd name="connsiteY533" fmla="*/ 6479924 h 6858000"/>
              <a:gd name="connsiteX534" fmla="*/ 10336143 w 12192000"/>
              <a:gd name="connsiteY534" fmla="*/ 6374590 h 6858000"/>
              <a:gd name="connsiteX535" fmla="*/ 10381620 w 12192000"/>
              <a:gd name="connsiteY535" fmla="*/ 6307878 h 6858000"/>
              <a:gd name="connsiteX536" fmla="*/ 10290665 w 12192000"/>
              <a:gd name="connsiteY536" fmla="*/ 6227122 h 6858000"/>
              <a:gd name="connsiteX537" fmla="*/ 10283668 w 12192000"/>
              <a:gd name="connsiteY537" fmla="*/ 6227122 h 6858000"/>
              <a:gd name="connsiteX538" fmla="*/ 11839186 w 12192000"/>
              <a:gd name="connsiteY538" fmla="*/ 6196200 h 6858000"/>
              <a:gd name="connsiteX539" fmla="*/ 11845722 w 12192000"/>
              <a:gd name="connsiteY539" fmla="*/ 6201931 h 6858000"/>
              <a:gd name="connsiteX540" fmla="*/ 11908470 w 12192000"/>
              <a:gd name="connsiteY540" fmla="*/ 6441755 h 6858000"/>
              <a:gd name="connsiteX541" fmla="*/ 11898012 w 12192000"/>
              <a:gd name="connsiteY541" fmla="*/ 6445282 h 6858000"/>
              <a:gd name="connsiteX542" fmla="*/ 11859666 w 12192000"/>
              <a:gd name="connsiteY542" fmla="*/ 6434701 h 6858000"/>
              <a:gd name="connsiteX543" fmla="*/ 11852694 w 12192000"/>
              <a:gd name="connsiteY543" fmla="*/ 6424121 h 6858000"/>
              <a:gd name="connsiteX544" fmla="*/ 11807377 w 12192000"/>
              <a:gd name="connsiteY544" fmla="*/ 6244253 h 6858000"/>
              <a:gd name="connsiteX545" fmla="*/ 11807377 w 12192000"/>
              <a:gd name="connsiteY545" fmla="*/ 6230146 h 6858000"/>
              <a:gd name="connsiteX546" fmla="*/ 11835264 w 12192000"/>
              <a:gd name="connsiteY546" fmla="*/ 6198404 h 6858000"/>
              <a:gd name="connsiteX547" fmla="*/ 11839186 w 12192000"/>
              <a:gd name="connsiteY547" fmla="*/ 6196200 h 6858000"/>
              <a:gd name="connsiteX548" fmla="*/ 11458923 w 12192000"/>
              <a:gd name="connsiteY548" fmla="*/ 6196200 h 6858000"/>
              <a:gd name="connsiteX549" fmla="*/ 11462885 w 12192000"/>
              <a:gd name="connsiteY549" fmla="*/ 6198404 h 6858000"/>
              <a:gd name="connsiteX550" fmla="*/ 11494585 w 12192000"/>
              <a:gd name="connsiteY550" fmla="*/ 6230146 h 6858000"/>
              <a:gd name="connsiteX551" fmla="*/ 11491063 w 12192000"/>
              <a:gd name="connsiteY551" fmla="*/ 6244253 h 6858000"/>
              <a:gd name="connsiteX552" fmla="*/ 11445274 w 12192000"/>
              <a:gd name="connsiteY552" fmla="*/ 6424121 h 6858000"/>
              <a:gd name="connsiteX553" fmla="*/ 11438229 w 12192000"/>
              <a:gd name="connsiteY553" fmla="*/ 6434701 h 6858000"/>
              <a:gd name="connsiteX554" fmla="*/ 11399484 w 12192000"/>
              <a:gd name="connsiteY554" fmla="*/ 6445282 h 6858000"/>
              <a:gd name="connsiteX555" fmla="*/ 11388917 w 12192000"/>
              <a:gd name="connsiteY555" fmla="*/ 6441755 h 6858000"/>
              <a:gd name="connsiteX556" fmla="*/ 11452318 w 12192000"/>
              <a:gd name="connsiteY556" fmla="*/ 6201931 h 6858000"/>
              <a:gd name="connsiteX557" fmla="*/ 11458923 w 12192000"/>
              <a:gd name="connsiteY557" fmla="*/ 6196200 h 6858000"/>
              <a:gd name="connsiteX558" fmla="*/ 11677605 w 12192000"/>
              <a:gd name="connsiteY558" fmla="*/ 6190846 h 6858000"/>
              <a:gd name="connsiteX559" fmla="*/ 11684592 w 12192000"/>
              <a:gd name="connsiteY559" fmla="*/ 6190846 h 6858000"/>
              <a:gd name="connsiteX560" fmla="*/ 11792882 w 12192000"/>
              <a:gd name="connsiteY560" fmla="*/ 6254415 h 6858000"/>
              <a:gd name="connsiteX561" fmla="*/ 11796375 w 12192000"/>
              <a:gd name="connsiteY561" fmla="*/ 6261479 h 6858000"/>
              <a:gd name="connsiteX562" fmla="*/ 11789388 w 12192000"/>
              <a:gd name="connsiteY562" fmla="*/ 6268542 h 6858000"/>
              <a:gd name="connsiteX563" fmla="*/ 11698565 w 12192000"/>
              <a:gd name="connsiteY563" fmla="*/ 6314453 h 6858000"/>
              <a:gd name="connsiteX564" fmla="*/ 11688084 w 12192000"/>
              <a:gd name="connsiteY564" fmla="*/ 6314453 h 6858000"/>
              <a:gd name="connsiteX565" fmla="*/ 11681098 w 12192000"/>
              <a:gd name="connsiteY565" fmla="*/ 6303858 h 6858000"/>
              <a:gd name="connsiteX566" fmla="*/ 11674112 w 12192000"/>
              <a:gd name="connsiteY566" fmla="*/ 6201442 h 6858000"/>
              <a:gd name="connsiteX567" fmla="*/ 11677605 w 12192000"/>
              <a:gd name="connsiteY567" fmla="*/ 6190846 h 6858000"/>
              <a:gd name="connsiteX568" fmla="*/ 11613922 w 12192000"/>
              <a:gd name="connsiteY568" fmla="*/ 6190846 h 6858000"/>
              <a:gd name="connsiteX569" fmla="*/ 11620908 w 12192000"/>
              <a:gd name="connsiteY569" fmla="*/ 6190846 h 6858000"/>
              <a:gd name="connsiteX570" fmla="*/ 11624401 w 12192000"/>
              <a:gd name="connsiteY570" fmla="*/ 6201442 h 6858000"/>
              <a:gd name="connsiteX571" fmla="*/ 11613922 w 12192000"/>
              <a:gd name="connsiteY571" fmla="*/ 6307389 h 6858000"/>
              <a:gd name="connsiteX572" fmla="*/ 11610428 w 12192000"/>
              <a:gd name="connsiteY572" fmla="*/ 6314453 h 6858000"/>
              <a:gd name="connsiteX573" fmla="*/ 11599949 w 12192000"/>
              <a:gd name="connsiteY573" fmla="*/ 6314453 h 6858000"/>
              <a:gd name="connsiteX574" fmla="*/ 11509124 w 12192000"/>
              <a:gd name="connsiteY574" fmla="*/ 6268542 h 6858000"/>
              <a:gd name="connsiteX575" fmla="*/ 11502138 w 12192000"/>
              <a:gd name="connsiteY575" fmla="*/ 6261479 h 6858000"/>
              <a:gd name="connsiteX576" fmla="*/ 11505632 w 12192000"/>
              <a:gd name="connsiteY576" fmla="*/ 6254415 h 6858000"/>
              <a:gd name="connsiteX577" fmla="*/ 11613922 w 12192000"/>
              <a:gd name="connsiteY577" fmla="*/ 6190846 h 6858000"/>
              <a:gd name="connsiteX578" fmla="*/ 11532772 w 12192000"/>
              <a:gd name="connsiteY578" fmla="*/ 6155914 h 6858000"/>
              <a:gd name="connsiteX579" fmla="*/ 11539758 w 12192000"/>
              <a:gd name="connsiteY579" fmla="*/ 6163304 h 6858000"/>
              <a:gd name="connsiteX580" fmla="*/ 11536265 w 12192000"/>
              <a:gd name="connsiteY580" fmla="*/ 6166999 h 6858000"/>
              <a:gd name="connsiteX581" fmla="*/ 11529278 w 12192000"/>
              <a:gd name="connsiteY581" fmla="*/ 6170694 h 6858000"/>
              <a:gd name="connsiteX582" fmla="*/ 11525785 w 12192000"/>
              <a:gd name="connsiteY582" fmla="*/ 6163304 h 6858000"/>
              <a:gd name="connsiteX583" fmla="*/ 11522292 w 12192000"/>
              <a:gd name="connsiteY583" fmla="*/ 6163304 h 6858000"/>
              <a:gd name="connsiteX584" fmla="*/ 11532772 w 12192000"/>
              <a:gd name="connsiteY584" fmla="*/ 6155914 h 6858000"/>
              <a:gd name="connsiteX585" fmla="*/ 11529297 w 12192000"/>
              <a:gd name="connsiteY585" fmla="*/ 6148717 h 6858000"/>
              <a:gd name="connsiteX586" fmla="*/ 11511543 w 12192000"/>
              <a:gd name="connsiteY586" fmla="*/ 6159369 h 6858000"/>
              <a:gd name="connsiteX587" fmla="*/ 11515094 w 12192000"/>
              <a:gd name="connsiteY587" fmla="*/ 6162920 h 6858000"/>
              <a:gd name="connsiteX588" fmla="*/ 11532848 w 12192000"/>
              <a:gd name="connsiteY588" fmla="*/ 6194878 h 6858000"/>
              <a:gd name="connsiteX589" fmla="*/ 11539950 w 12192000"/>
              <a:gd name="connsiteY589" fmla="*/ 6191326 h 6858000"/>
              <a:gd name="connsiteX590" fmla="*/ 11532848 w 12192000"/>
              <a:gd name="connsiteY590" fmla="*/ 6177123 h 6858000"/>
              <a:gd name="connsiteX591" fmla="*/ 11539950 w 12192000"/>
              <a:gd name="connsiteY591" fmla="*/ 6173573 h 6858000"/>
              <a:gd name="connsiteX592" fmla="*/ 11554153 w 12192000"/>
              <a:gd name="connsiteY592" fmla="*/ 6184225 h 6858000"/>
              <a:gd name="connsiteX593" fmla="*/ 11561255 w 12192000"/>
              <a:gd name="connsiteY593" fmla="*/ 6180674 h 6858000"/>
              <a:gd name="connsiteX594" fmla="*/ 11547052 w 12192000"/>
              <a:gd name="connsiteY594" fmla="*/ 6166471 h 6858000"/>
              <a:gd name="connsiteX595" fmla="*/ 11547052 w 12192000"/>
              <a:gd name="connsiteY595" fmla="*/ 6162920 h 6858000"/>
              <a:gd name="connsiteX596" fmla="*/ 11529297 w 12192000"/>
              <a:gd name="connsiteY596" fmla="*/ 6148717 h 6858000"/>
              <a:gd name="connsiteX597" fmla="*/ 11750205 w 12192000"/>
              <a:gd name="connsiteY597" fmla="*/ 6142479 h 6858000"/>
              <a:gd name="connsiteX598" fmla="*/ 11753748 w 12192000"/>
              <a:gd name="connsiteY598" fmla="*/ 6166663 h 6858000"/>
              <a:gd name="connsiteX599" fmla="*/ 11746663 w 12192000"/>
              <a:gd name="connsiteY599" fmla="*/ 6183937 h 6858000"/>
              <a:gd name="connsiteX600" fmla="*/ 11753748 w 12192000"/>
              <a:gd name="connsiteY600" fmla="*/ 6190846 h 6858000"/>
              <a:gd name="connsiteX601" fmla="*/ 11760832 w 12192000"/>
              <a:gd name="connsiteY601" fmla="*/ 6173572 h 6858000"/>
              <a:gd name="connsiteX602" fmla="*/ 11785626 w 12192000"/>
              <a:gd name="connsiteY602" fmla="*/ 6159753 h 6858000"/>
              <a:gd name="connsiteX603" fmla="*/ 11778543 w 12192000"/>
              <a:gd name="connsiteY603" fmla="*/ 6156298 h 6858000"/>
              <a:gd name="connsiteX604" fmla="*/ 11760832 w 12192000"/>
              <a:gd name="connsiteY604" fmla="*/ 6163208 h 6858000"/>
              <a:gd name="connsiteX605" fmla="*/ 11757290 w 12192000"/>
              <a:gd name="connsiteY605" fmla="*/ 6145933 h 6858000"/>
              <a:gd name="connsiteX606" fmla="*/ 11750205 w 12192000"/>
              <a:gd name="connsiteY606" fmla="*/ 6142479 h 6858000"/>
              <a:gd name="connsiteX607" fmla="*/ 11715224 w 12192000"/>
              <a:gd name="connsiteY607" fmla="*/ 6138449 h 6858000"/>
              <a:gd name="connsiteX608" fmla="*/ 11725705 w 12192000"/>
              <a:gd name="connsiteY608" fmla="*/ 6141808 h 6858000"/>
              <a:gd name="connsiteX609" fmla="*/ 11729197 w 12192000"/>
              <a:gd name="connsiteY609" fmla="*/ 6145167 h 6858000"/>
              <a:gd name="connsiteX610" fmla="*/ 11722211 w 12192000"/>
              <a:gd name="connsiteY610" fmla="*/ 6151884 h 6858000"/>
              <a:gd name="connsiteX611" fmla="*/ 11711731 w 12192000"/>
              <a:gd name="connsiteY611" fmla="*/ 6148525 h 6858000"/>
              <a:gd name="connsiteX612" fmla="*/ 11711731 w 12192000"/>
              <a:gd name="connsiteY612" fmla="*/ 6145167 h 6858000"/>
              <a:gd name="connsiteX613" fmla="*/ 11715224 w 12192000"/>
              <a:gd name="connsiteY613" fmla="*/ 6138449 h 6858000"/>
              <a:gd name="connsiteX614" fmla="*/ 11582079 w 12192000"/>
              <a:gd name="connsiteY614" fmla="*/ 6137944 h 6858000"/>
              <a:gd name="connsiteX615" fmla="*/ 11596187 w 12192000"/>
              <a:gd name="connsiteY615" fmla="*/ 6148525 h 6858000"/>
              <a:gd name="connsiteX616" fmla="*/ 11582079 w 12192000"/>
              <a:gd name="connsiteY616" fmla="*/ 6162632 h 6858000"/>
              <a:gd name="connsiteX617" fmla="*/ 11567972 w 12192000"/>
              <a:gd name="connsiteY617" fmla="*/ 6152052 h 6858000"/>
              <a:gd name="connsiteX618" fmla="*/ 11567972 w 12192000"/>
              <a:gd name="connsiteY618" fmla="*/ 6148525 h 6858000"/>
              <a:gd name="connsiteX619" fmla="*/ 11582079 w 12192000"/>
              <a:gd name="connsiteY619" fmla="*/ 6137944 h 6858000"/>
              <a:gd name="connsiteX620" fmla="*/ 11670081 w 12192000"/>
              <a:gd name="connsiteY620" fmla="*/ 6131730 h 6858000"/>
              <a:gd name="connsiteX621" fmla="*/ 11673440 w 12192000"/>
              <a:gd name="connsiteY621" fmla="*/ 6142210 h 6858000"/>
              <a:gd name="connsiteX622" fmla="*/ 11676799 w 12192000"/>
              <a:gd name="connsiteY622" fmla="*/ 6149197 h 6858000"/>
              <a:gd name="connsiteX623" fmla="*/ 11663363 w 12192000"/>
              <a:gd name="connsiteY623" fmla="*/ 6149197 h 6858000"/>
              <a:gd name="connsiteX624" fmla="*/ 11666722 w 12192000"/>
              <a:gd name="connsiteY624" fmla="*/ 6142210 h 6858000"/>
              <a:gd name="connsiteX625" fmla="*/ 11670081 w 12192000"/>
              <a:gd name="connsiteY625" fmla="*/ 6131730 h 6858000"/>
              <a:gd name="connsiteX626" fmla="*/ 11578609 w 12192000"/>
              <a:gd name="connsiteY626" fmla="*/ 6131214 h 6858000"/>
              <a:gd name="connsiteX627" fmla="*/ 11561254 w 12192000"/>
              <a:gd name="connsiteY627" fmla="*/ 6148784 h 6858000"/>
              <a:gd name="connsiteX628" fmla="*/ 11561254 w 12192000"/>
              <a:gd name="connsiteY628" fmla="*/ 6152297 h 6858000"/>
              <a:gd name="connsiteX629" fmla="*/ 11582079 w 12192000"/>
              <a:gd name="connsiteY629" fmla="*/ 6169867 h 6858000"/>
              <a:gd name="connsiteX630" fmla="*/ 11602904 w 12192000"/>
              <a:gd name="connsiteY630" fmla="*/ 6148784 h 6858000"/>
              <a:gd name="connsiteX631" fmla="*/ 11578609 w 12192000"/>
              <a:gd name="connsiteY631" fmla="*/ 6131214 h 6858000"/>
              <a:gd name="connsiteX632" fmla="*/ 11708922 w 12192000"/>
              <a:gd name="connsiteY632" fmla="*/ 6127700 h 6858000"/>
              <a:gd name="connsiteX633" fmla="*/ 11705380 w 12192000"/>
              <a:gd name="connsiteY633" fmla="*/ 6145454 h 6858000"/>
              <a:gd name="connsiteX634" fmla="*/ 11698296 w 12192000"/>
              <a:gd name="connsiteY634" fmla="*/ 6166759 h 6858000"/>
              <a:gd name="connsiteX635" fmla="*/ 11708922 w 12192000"/>
              <a:gd name="connsiteY635" fmla="*/ 6170310 h 6858000"/>
              <a:gd name="connsiteX636" fmla="*/ 11712464 w 12192000"/>
              <a:gd name="connsiteY636" fmla="*/ 6156107 h 6858000"/>
              <a:gd name="connsiteX637" fmla="*/ 11719548 w 12192000"/>
              <a:gd name="connsiteY637" fmla="*/ 6156107 h 6858000"/>
              <a:gd name="connsiteX638" fmla="*/ 11723090 w 12192000"/>
              <a:gd name="connsiteY638" fmla="*/ 6173861 h 6858000"/>
              <a:gd name="connsiteX639" fmla="*/ 11730175 w 12192000"/>
              <a:gd name="connsiteY639" fmla="*/ 6177412 h 6858000"/>
              <a:gd name="connsiteX640" fmla="*/ 11726632 w 12192000"/>
              <a:gd name="connsiteY640" fmla="*/ 6159658 h 6858000"/>
              <a:gd name="connsiteX641" fmla="*/ 11737259 w 12192000"/>
              <a:gd name="connsiteY641" fmla="*/ 6145454 h 6858000"/>
              <a:gd name="connsiteX642" fmla="*/ 11730175 w 12192000"/>
              <a:gd name="connsiteY642" fmla="*/ 6134802 h 6858000"/>
              <a:gd name="connsiteX643" fmla="*/ 11708922 w 12192000"/>
              <a:gd name="connsiteY643" fmla="*/ 6127700 h 6858000"/>
              <a:gd name="connsiteX644" fmla="*/ 11666295 w 12192000"/>
              <a:gd name="connsiteY644" fmla="*/ 6120982 h 6858000"/>
              <a:gd name="connsiteX645" fmla="*/ 11659211 w 12192000"/>
              <a:gd name="connsiteY645" fmla="*/ 6142066 h 6858000"/>
              <a:gd name="connsiteX646" fmla="*/ 11648585 w 12192000"/>
              <a:gd name="connsiteY646" fmla="*/ 6163149 h 6858000"/>
              <a:gd name="connsiteX647" fmla="*/ 11655669 w 12192000"/>
              <a:gd name="connsiteY647" fmla="*/ 6163149 h 6858000"/>
              <a:gd name="connsiteX648" fmla="*/ 11659211 w 12192000"/>
              <a:gd name="connsiteY648" fmla="*/ 6156121 h 6858000"/>
              <a:gd name="connsiteX649" fmla="*/ 11676922 w 12192000"/>
              <a:gd name="connsiteY649" fmla="*/ 6156121 h 6858000"/>
              <a:gd name="connsiteX650" fmla="*/ 11680464 w 12192000"/>
              <a:gd name="connsiteY650" fmla="*/ 6163149 h 6858000"/>
              <a:gd name="connsiteX651" fmla="*/ 11687548 w 12192000"/>
              <a:gd name="connsiteY651" fmla="*/ 6166663 h 6858000"/>
              <a:gd name="connsiteX652" fmla="*/ 11680464 w 12192000"/>
              <a:gd name="connsiteY652" fmla="*/ 6142066 h 6858000"/>
              <a:gd name="connsiteX653" fmla="*/ 11676922 w 12192000"/>
              <a:gd name="connsiteY653" fmla="*/ 6120982 h 6858000"/>
              <a:gd name="connsiteX654" fmla="*/ 11666295 w 12192000"/>
              <a:gd name="connsiteY654" fmla="*/ 6120982 h 6858000"/>
              <a:gd name="connsiteX655" fmla="*/ 11645898 w 12192000"/>
              <a:gd name="connsiteY655" fmla="*/ 6120982 h 6858000"/>
              <a:gd name="connsiteX656" fmla="*/ 11606934 w 12192000"/>
              <a:gd name="connsiteY656" fmla="*/ 6124453 h 6858000"/>
              <a:gd name="connsiteX657" fmla="*/ 11606934 w 12192000"/>
              <a:gd name="connsiteY657" fmla="*/ 6131394 h 6858000"/>
              <a:gd name="connsiteX658" fmla="*/ 11621103 w 12192000"/>
              <a:gd name="connsiteY658" fmla="*/ 6127924 h 6858000"/>
              <a:gd name="connsiteX659" fmla="*/ 11624645 w 12192000"/>
              <a:gd name="connsiteY659" fmla="*/ 6162632 h 6858000"/>
              <a:gd name="connsiteX660" fmla="*/ 11635271 w 12192000"/>
              <a:gd name="connsiteY660" fmla="*/ 6162632 h 6858000"/>
              <a:gd name="connsiteX661" fmla="*/ 11631729 w 12192000"/>
              <a:gd name="connsiteY661" fmla="*/ 6127924 h 6858000"/>
              <a:gd name="connsiteX662" fmla="*/ 11645898 w 12192000"/>
              <a:gd name="connsiteY662" fmla="*/ 6127924 h 6858000"/>
              <a:gd name="connsiteX663" fmla="*/ 11645898 w 12192000"/>
              <a:gd name="connsiteY663" fmla="*/ 6120982 h 6858000"/>
              <a:gd name="connsiteX664" fmla="*/ 11196257 w 12192000"/>
              <a:gd name="connsiteY664" fmla="*/ 6120981 h 6858000"/>
              <a:gd name="connsiteX665" fmla="*/ 11221336 w 12192000"/>
              <a:gd name="connsiteY665" fmla="*/ 6155913 h 6858000"/>
              <a:gd name="connsiteX666" fmla="*/ 11167595 w 12192000"/>
              <a:gd name="connsiteY666" fmla="*/ 6155913 h 6858000"/>
              <a:gd name="connsiteX667" fmla="*/ 11196257 w 12192000"/>
              <a:gd name="connsiteY667" fmla="*/ 6120981 h 6858000"/>
              <a:gd name="connsiteX668" fmla="*/ 11648585 w 12192000"/>
              <a:gd name="connsiteY668" fmla="*/ 6114265 h 6858000"/>
              <a:gd name="connsiteX669" fmla="*/ 11813539 w 12192000"/>
              <a:gd name="connsiteY669" fmla="*/ 6170156 h 6858000"/>
              <a:gd name="connsiteX670" fmla="*/ 11817049 w 12192000"/>
              <a:gd name="connsiteY670" fmla="*/ 6184129 h 6858000"/>
              <a:gd name="connsiteX671" fmla="*/ 11788972 w 12192000"/>
              <a:gd name="connsiteY671" fmla="*/ 6215569 h 6858000"/>
              <a:gd name="connsiteX672" fmla="*/ 11774933 w 12192000"/>
              <a:gd name="connsiteY672" fmla="*/ 6215569 h 6858000"/>
              <a:gd name="connsiteX673" fmla="*/ 11648585 w 12192000"/>
              <a:gd name="connsiteY673" fmla="*/ 6170156 h 6858000"/>
              <a:gd name="connsiteX674" fmla="*/ 11522236 w 12192000"/>
              <a:gd name="connsiteY674" fmla="*/ 6215569 h 6858000"/>
              <a:gd name="connsiteX675" fmla="*/ 11508198 w 12192000"/>
              <a:gd name="connsiteY675" fmla="*/ 6215569 h 6858000"/>
              <a:gd name="connsiteX676" fmla="*/ 11480121 w 12192000"/>
              <a:gd name="connsiteY676" fmla="*/ 6184129 h 6858000"/>
              <a:gd name="connsiteX677" fmla="*/ 11483630 w 12192000"/>
              <a:gd name="connsiteY677" fmla="*/ 6170156 h 6858000"/>
              <a:gd name="connsiteX678" fmla="*/ 11648585 w 12192000"/>
              <a:gd name="connsiteY678" fmla="*/ 6114265 h 6858000"/>
              <a:gd name="connsiteX679" fmla="*/ 11196481 w 12192000"/>
              <a:gd name="connsiteY679" fmla="*/ 6114264 h 6858000"/>
              <a:gd name="connsiteX680" fmla="*/ 11158189 w 12192000"/>
              <a:gd name="connsiteY680" fmla="*/ 6163304 h 6858000"/>
              <a:gd name="connsiteX681" fmla="*/ 11199962 w 12192000"/>
              <a:gd name="connsiteY681" fmla="*/ 6212343 h 6858000"/>
              <a:gd name="connsiteX682" fmla="*/ 11227810 w 12192000"/>
              <a:gd name="connsiteY682" fmla="*/ 6205337 h 6858000"/>
              <a:gd name="connsiteX683" fmla="*/ 11227810 w 12192000"/>
              <a:gd name="connsiteY683" fmla="*/ 6194829 h 6858000"/>
              <a:gd name="connsiteX684" fmla="*/ 11199962 w 12192000"/>
              <a:gd name="connsiteY684" fmla="*/ 6201834 h 6858000"/>
              <a:gd name="connsiteX685" fmla="*/ 11168632 w 12192000"/>
              <a:gd name="connsiteY685" fmla="*/ 6166807 h 6858000"/>
              <a:gd name="connsiteX686" fmla="*/ 11234772 w 12192000"/>
              <a:gd name="connsiteY686" fmla="*/ 6166807 h 6858000"/>
              <a:gd name="connsiteX687" fmla="*/ 11234772 w 12192000"/>
              <a:gd name="connsiteY687" fmla="*/ 6159801 h 6858000"/>
              <a:gd name="connsiteX688" fmla="*/ 11196481 w 12192000"/>
              <a:gd name="connsiteY688" fmla="*/ 6114264 h 6858000"/>
              <a:gd name="connsiteX689" fmla="*/ 10947253 w 12192000"/>
              <a:gd name="connsiteY689" fmla="*/ 6077988 h 6858000"/>
              <a:gd name="connsiteX690" fmla="*/ 10947253 w 12192000"/>
              <a:gd name="connsiteY690" fmla="*/ 6088736 h 6858000"/>
              <a:gd name="connsiteX691" fmla="*/ 10986216 w 12192000"/>
              <a:gd name="connsiteY691" fmla="*/ 6088736 h 6858000"/>
              <a:gd name="connsiteX692" fmla="*/ 10986216 w 12192000"/>
              <a:gd name="connsiteY692" fmla="*/ 6208312 h 6858000"/>
              <a:gd name="connsiteX693" fmla="*/ 10999652 w 12192000"/>
              <a:gd name="connsiteY693" fmla="*/ 6208312 h 6858000"/>
              <a:gd name="connsiteX694" fmla="*/ 10999652 w 12192000"/>
              <a:gd name="connsiteY694" fmla="*/ 6088736 h 6858000"/>
              <a:gd name="connsiteX695" fmla="*/ 11038614 w 12192000"/>
              <a:gd name="connsiteY695" fmla="*/ 6088736 h 6858000"/>
              <a:gd name="connsiteX696" fmla="*/ 11038614 w 12192000"/>
              <a:gd name="connsiteY696" fmla="*/ 6077988 h 6858000"/>
              <a:gd name="connsiteX697" fmla="*/ 11060111 w 12192000"/>
              <a:gd name="connsiteY697" fmla="*/ 6067239 h 6858000"/>
              <a:gd name="connsiteX698" fmla="*/ 11060111 w 12192000"/>
              <a:gd name="connsiteY698" fmla="*/ 6208312 h 6858000"/>
              <a:gd name="connsiteX699" fmla="*/ 11070476 w 12192000"/>
              <a:gd name="connsiteY699" fmla="*/ 6208312 h 6858000"/>
              <a:gd name="connsiteX700" fmla="*/ 11070476 w 12192000"/>
              <a:gd name="connsiteY700" fmla="*/ 6158936 h 6858000"/>
              <a:gd name="connsiteX701" fmla="*/ 11098115 w 12192000"/>
              <a:gd name="connsiteY701" fmla="*/ 6120142 h 6858000"/>
              <a:gd name="connsiteX702" fmla="*/ 11118844 w 12192000"/>
              <a:gd name="connsiteY702" fmla="*/ 6151883 h 6858000"/>
              <a:gd name="connsiteX703" fmla="*/ 11118844 w 12192000"/>
              <a:gd name="connsiteY703" fmla="*/ 6208312 h 6858000"/>
              <a:gd name="connsiteX704" fmla="*/ 11132662 w 12192000"/>
              <a:gd name="connsiteY704" fmla="*/ 6208312 h 6858000"/>
              <a:gd name="connsiteX705" fmla="*/ 11132662 w 12192000"/>
              <a:gd name="connsiteY705" fmla="*/ 6151883 h 6858000"/>
              <a:gd name="connsiteX706" fmla="*/ 11101569 w 12192000"/>
              <a:gd name="connsiteY706" fmla="*/ 6113088 h 6858000"/>
              <a:gd name="connsiteX707" fmla="*/ 11070476 w 12192000"/>
              <a:gd name="connsiteY707" fmla="*/ 6130722 h 6858000"/>
              <a:gd name="connsiteX708" fmla="*/ 11070476 w 12192000"/>
              <a:gd name="connsiteY708" fmla="*/ 6067239 h 6858000"/>
              <a:gd name="connsiteX709" fmla="*/ 11060111 w 12192000"/>
              <a:gd name="connsiteY709" fmla="*/ 6067239 h 6858000"/>
              <a:gd name="connsiteX710" fmla="*/ 11638739 w 12192000"/>
              <a:gd name="connsiteY710" fmla="*/ 6043056 h 6858000"/>
              <a:gd name="connsiteX711" fmla="*/ 11624716 w 12192000"/>
              <a:gd name="connsiteY711" fmla="*/ 6095919 h 6858000"/>
              <a:gd name="connsiteX712" fmla="*/ 11600176 w 12192000"/>
              <a:gd name="connsiteY712" fmla="*/ 6099443 h 6858000"/>
              <a:gd name="connsiteX713" fmla="*/ 11575635 w 12192000"/>
              <a:gd name="connsiteY713" fmla="*/ 6053629 h 6858000"/>
              <a:gd name="connsiteX714" fmla="*/ 11572129 w 12192000"/>
              <a:gd name="connsiteY714" fmla="*/ 6053629 h 6858000"/>
              <a:gd name="connsiteX715" fmla="*/ 11551094 w 12192000"/>
              <a:gd name="connsiteY715" fmla="*/ 6057153 h 6858000"/>
              <a:gd name="connsiteX716" fmla="*/ 11551094 w 12192000"/>
              <a:gd name="connsiteY716" fmla="*/ 6060677 h 6858000"/>
              <a:gd name="connsiteX717" fmla="*/ 11547588 w 12192000"/>
              <a:gd name="connsiteY717" fmla="*/ 6085346 h 6858000"/>
              <a:gd name="connsiteX718" fmla="*/ 11551094 w 12192000"/>
              <a:gd name="connsiteY718" fmla="*/ 6113540 h 6858000"/>
              <a:gd name="connsiteX719" fmla="*/ 11530059 w 12192000"/>
              <a:gd name="connsiteY719" fmla="*/ 6120588 h 6858000"/>
              <a:gd name="connsiteX720" fmla="*/ 11491495 w 12192000"/>
              <a:gd name="connsiteY720" fmla="*/ 6085346 h 6858000"/>
              <a:gd name="connsiteX721" fmla="*/ 11470460 w 12192000"/>
              <a:gd name="connsiteY721" fmla="*/ 6095919 h 6858000"/>
              <a:gd name="connsiteX722" fmla="*/ 11484484 w 12192000"/>
              <a:gd name="connsiteY722" fmla="*/ 6148781 h 6858000"/>
              <a:gd name="connsiteX723" fmla="*/ 11466954 w 12192000"/>
              <a:gd name="connsiteY723" fmla="*/ 6159354 h 6858000"/>
              <a:gd name="connsiteX724" fmla="*/ 11421379 w 12192000"/>
              <a:gd name="connsiteY724" fmla="*/ 6134685 h 6858000"/>
              <a:gd name="connsiteX725" fmla="*/ 11403850 w 12192000"/>
              <a:gd name="connsiteY725" fmla="*/ 6148781 h 6858000"/>
              <a:gd name="connsiteX726" fmla="*/ 11403850 w 12192000"/>
              <a:gd name="connsiteY726" fmla="*/ 6152305 h 6858000"/>
              <a:gd name="connsiteX727" fmla="*/ 11431896 w 12192000"/>
              <a:gd name="connsiteY727" fmla="*/ 6198120 h 6858000"/>
              <a:gd name="connsiteX728" fmla="*/ 11417873 w 12192000"/>
              <a:gd name="connsiteY728" fmla="*/ 6215741 h 6858000"/>
              <a:gd name="connsiteX729" fmla="*/ 11365286 w 12192000"/>
              <a:gd name="connsiteY729" fmla="*/ 6201644 h 6858000"/>
              <a:gd name="connsiteX730" fmla="*/ 11354768 w 12192000"/>
              <a:gd name="connsiteY730" fmla="*/ 6222789 h 6858000"/>
              <a:gd name="connsiteX731" fmla="*/ 11389827 w 12192000"/>
              <a:gd name="connsiteY731" fmla="*/ 6261556 h 6858000"/>
              <a:gd name="connsiteX732" fmla="*/ 11382815 w 12192000"/>
              <a:gd name="connsiteY732" fmla="*/ 6282700 h 6858000"/>
              <a:gd name="connsiteX733" fmla="*/ 11330228 w 12192000"/>
              <a:gd name="connsiteY733" fmla="*/ 6282700 h 6858000"/>
              <a:gd name="connsiteX734" fmla="*/ 11323216 w 12192000"/>
              <a:gd name="connsiteY734" fmla="*/ 6303845 h 6858000"/>
              <a:gd name="connsiteX735" fmla="*/ 11368791 w 12192000"/>
              <a:gd name="connsiteY735" fmla="*/ 6332039 h 6858000"/>
              <a:gd name="connsiteX736" fmla="*/ 11365286 w 12192000"/>
              <a:gd name="connsiteY736" fmla="*/ 6353183 h 6858000"/>
              <a:gd name="connsiteX737" fmla="*/ 11316205 w 12192000"/>
              <a:gd name="connsiteY737" fmla="*/ 6367281 h 6858000"/>
              <a:gd name="connsiteX738" fmla="*/ 11312698 w 12192000"/>
              <a:gd name="connsiteY738" fmla="*/ 6367281 h 6858000"/>
              <a:gd name="connsiteX739" fmla="*/ 11312698 w 12192000"/>
              <a:gd name="connsiteY739" fmla="*/ 6381377 h 6858000"/>
              <a:gd name="connsiteX740" fmla="*/ 11312698 w 12192000"/>
              <a:gd name="connsiteY740" fmla="*/ 6391950 h 6858000"/>
              <a:gd name="connsiteX741" fmla="*/ 11316205 w 12192000"/>
              <a:gd name="connsiteY741" fmla="*/ 6391950 h 6858000"/>
              <a:gd name="connsiteX742" fmla="*/ 11365286 w 12192000"/>
              <a:gd name="connsiteY742" fmla="*/ 6406047 h 6858000"/>
              <a:gd name="connsiteX743" fmla="*/ 11368791 w 12192000"/>
              <a:gd name="connsiteY743" fmla="*/ 6427192 h 6858000"/>
              <a:gd name="connsiteX744" fmla="*/ 11323216 w 12192000"/>
              <a:gd name="connsiteY744" fmla="*/ 6455385 h 6858000"/>
              <a:gd name="connsiteX745" fmla="*/ 11323216 w 12192000"/>
              <a:gd name="connsiteY745" fmla="*/ 6458909 h 6858000"/>
              <a:gd name="connsiteX746" fmla="*/ 11330228 w 12192000"/>
              <a:gd name="connsiteY746" fmla="*/ 6480054 h 6858000"/>
              <a:gd name="connsiteX747" fmla="*/ 11382815 w 12192000"/>
              <a:gd name="connsiteY747" fmla="*/ 6480054 h 6858000"/>
              <a:gd name="connsiteX748" fmla="*/ 11393332 w 12192000"/>
              <a:gd name="connsiteY748" fmla="*/ 6501200 h 6858000"/>
              <a:gd name="connsiteX749" fmla="*/ 11354768 w 12192000"/>
              <a:gd name="connsiteY749" fmla="*/ 6536441 h 6858000"/>
              <a:gd name="connsiteX750" fmla="*/ 11354768 w 12192000"/>
              <a:gd name="connsiteY750" fmla="*/ 6539965 h 6858000"/>
              <a:gd name="connsiteX751" fmla="*/ 11365286 w 12192000"/>
              <a:gd name="connsiteY751" fmla="*/ 6557586 h 6858000"/>
              <a:gd name="connsiteX752" fmla="*/ 11417873 w 12192000"/>
              <a:gd name="connsiteY752" fmla="*/ 6543489 h 6858000"/>
              <a:gd name="connsiteX753" fmla="*/ 11431896 w 12192000"/>
              <a:gd name="connsiteY753" fmla="*/ 6564635 h 6858000"/>
              <a:gd name="connsiteX754" fmla="*/ 11403850 w 12192000"/>
              <a:gd name="connsiteY754" fmla="*/ 6610449 h 6858000"/>
              <a:gd name="connsiteX755" fmla="*/ 11421379 w 12192000"/>
              <a:gd name="connsiteY755" fmla="*/ 6624545 h 6858000"/>
              <a:gd name="connsiteX756" fmla="*/ 11466954 w 12192000"/>
              <a:gd name="connsiteY756" fmla="*/ 6599877 h 6858000"/>
              <a:gd name="connsiteX757" fmla="*/ 11484484 w 12192000"/>
              <a:gd name="connsiteY757" fmla="*/ 6613973 h 6858000"/>
              <a:gd name="connsiteX758" fmla="*/ 11473966 w 12192000"/>
              <a:gd name="connsiteY758" fmla="*/ 6663311 h 6858000"/>
              <a:gd name="connsiteX759" fmla="*/ 11473966 w 12192000"/>
              <a:gd name="connsiteY759" fmla="*/ 6666836 h 6858000"/>
              <a:gd name="connsiteX760" fmla="*/ 11491495 w 12192000"/>
              <a:gd name="connsiteY760" fmla="*/ 6677408 h 6858000"/>
              <a:gd name="connsiteX761" fmla="*/ 11495001 w 12192000"/>
              <a:gd name="connsiteY761" fmla="*/ 6677408 h 6858000"/>
              <a:gd name="connsiteX762" fmla="*/ 11530059 w 12192000"/>
              <a:gd name="connsiteY762" fmla="*/ 6638642 h 6858000"/>
              <a:gd name="connsiteX763" fmla="*/ 11551094 w 12192000"/>
              <a:gd name="connsiteY763" fmla="*/ 6649215 h 6858000"/>
              <a:gd name="connsiteX764" fmla="*/ 11547588 w 12192000"/>
              <a:gd name="connsiteY764" fmla="*/ 6673884 h 6858000"/>
              <a:gd name="connsiteX765" fmla="*/ 11551094 w 12192000"/>
              <a:gd name="connsiteY765" fmla="*/ 6702078 h 6858000"/>
              <a:gd name="connsiteX766" fmla="*/ 11572129 w 12192000"/>
              <a:gd name="connsiteY766" fmla="*/ 6709126 h 6858000"/>
              <a:gd name="connsiteX767" fmla="*/ 11575635 w 12192000"/>
              <a:gd name="connsiteY767" fmla="*/ 6709126 h 6858000"/>
              <a:gd name="connsiteX768" fmla="*/ 11600176 w 12192000"/>
              <a:gd name="connsiteY768" fmla="*/ 6663311 h 6858000"/>
              <a:gd name="connsiteX769" fmla="*/ 11624716 w 12192000"/>
              <a:gd name="connsiteY769" fmla="*/ 6663311 h 6858000"/>
              <a:gd name="connsiteX770" fmla="*/ 11638739 w 12192000"/>
              <a:gd name="connsiteY770" fmla="*/ 6716174 h 6858000"/>
              <a:gd name="connsiteX771" fmla="*/ 11659774 w 12192000"/>
              <a:gd name="connsiteY771" fmla="*/ 6716174 h 6858000"/>
              <a:gd name="connsiteX772" fmla="*/ 11663280 w 12192000"/>
              <a:gd name="connsiteY772" fmla="*/ 6716174 h 6858000"/>
              <a:gd name="connsiteX773" fmla="*/ 11677303 w 12192000"/>
              <a:gd name="connsiteY773" fmla="*/ 6663311 h 6858000"/>
              <a:gd name="connsiteX774" fmla="*/ 11698339 w 12192000"/>
              <a:gd name="connsiteY774" fmla="*/ 6663311 h 6858000"/>
              <a:gd name="connsiteX775" fmla="*/ 11722879 w 12192000"/>
              <a:gd name="connsiteY775" fmla="*/ 6709126 h 6858000"/>
              <a:gd name="connsiteX776" fmla="*/ 11726385 w 12192000"/>
              <a:gd name="connsiteY776" fmla="*/ 6709126 h 6858000"/>
              <a:gd name="connsiteX777" fmla="*/ 11747420 w 12192000"/>
              <a:gd name="connsiteY777" fmla="*/ 6702078 h 6858000"/>
              <a:gd name="connsiteX778" fmla="*/ 11750925 w 12192000"/>
              <a:gd name="connsiteY778" fmla="*/ 6673884 h 6858000"/>
              <a:gd name="connsiteX779" fmla="*/ 11747420 w 12192000"/>
              <a:gd name="connsiteY779" fmla="*/ 6649215 h 6858000"/>
              <a:gd name="connsiteX780" fmla="*/ 11768454 w 12192000"/>
              <a:gd name="connsiteY780" fmla="*/ 6638642 h 6858000"/>
              <a:gd name="connsiteX781" fmla="*/ 11807019 w 12192000"/>
              <a:gd name="connsiteY781" fmla="*/ 6677408 h 6858000"/>
              <a:gd name="connsiteX782" fmla="*/ 11824547 w 12192000"/>
              <a:gd name="connsiteY782" fmla="*/ 6666836 h 6858000"/>
              <a:gd name="connsiteX783" fmla="*/ 11828054 w 12192000"/>
              <a:gd name="connsiteY783" fmla="*/ 6666836 h 6858000"/>
              <a:gd name="connsiteX784" fmla="*/ 11828054 w 12192000"/>
              <a:gd name="connsiteY784" fmla="*/ 6663311 h 6858000"/>
              <a:gd name="connsiteX785" fmla="*/ 11814030 w 12192000"/>
              <a:gd name="connsiteY785" fmla="*/ 6613973 h 6858000"/>
              <a:gd name="connsiteX786" fmla="*/ 11831559 w 12192000"/>
              <a:gd name="connsiteY786" fmla="*/ 6599877 h 6858000"/>
              <a:gd name="connsiteX787" fmla="*/ 11877135 w 12192000"/>
              <a:gd name="connsiteY787" fmla="*/ 6624545 h 6858000"/>
              <a:gd name="connsiteX788" fmla="*/ 11894664 w 12192000"/>
              <a:gd name="connsiteY788" fmla="*/ 6610449 h 6858000"/>
              <a:gd name="connsiteX789" fmla="*/ 11894664 w 12192000"/>
              <a:gd name="connsiteY789" fmla="*/ 6606925 h 6858000"/>
              <a:gd name="connsiteX790" fmla="*/ 11866617 w 12192000"/>
              <a:gd name="connsiteY790" fmla="*/ 6561110 h 6858000"/>
              <a:gd name="connsiteX791" fmla="*/ 11880641 w 12192000"/>
              <a:gd name="connsiteY791" fmla="*/ 6543489 h 6858000"/>
              <a:gd name="connsiteX792" fmla="*/ 11933228 w 12192000"/>
              <a:gd name="connsiteY792" fmla="*/ 6557586 h 6858000"/>
              <a:gd name="connsiteX793" fmla="*/ 11943746 w 12192000"/>
              <a:gd name="connsiteY793" fmla="*/ 6539965 h 6858000"/>
              <a:gd name="connsiteX794" fmla="*/ 11943746 w 12192000"/>
              <a:gd name="connsiteY794" fmla="*/ 6536441 h 6858000"/>
              <a:gd name="connsiteX795" fmla="*/ 11908688 w 12192000"/>
              <a:gd name="connsiteY795" fmla="*/ 6497675 h 6858000"/>
              <a:gd name="connsiteX796" fmla="*/ 11915699 w 12192000"/>
              <a:gd name="connsiteY796" fmla="*/ 6480054 h 6858000"/>
              <a:gd name="connsiteX797" fmla="*/ 11968286 w 12192000"/>
              <a:gd name="connsiteY797" fmla="*/ 6480054 h 6858000"/>
              <a:gd name="connsiteX798" fmla="*/ 11968286 w 12192000"/>
              <a:gd name="connsiteY798" fmla="*/ 6476530 h 6858000"/>
              <a:gd name="connsiteX799" fmla="*/ 11975298 w 12192000"/>
              <a:gd name="connsiteY799" fmla="*/ 6455385 h 6858000"/>
              <a:gd name="connsiteX800" fmla="*/ 11929722 w 12192000"/>
              <a:gd name="connsiteY800" fmla="*/ 6427192 h 6858000"/>
              <a:gd name="connsiteX801" fmla="*/ 11933228 w 12192000"/>
              <a:gd name="connsiteY801" fmla="*/ 6406047 h 6858000"/>
              <a:gd name="connsiteX802" fmla="*/ 11982310 w 12192000"/>
              <a:gd name="connsiteY802" fmla="*/ 6391950 h 6858000"/>
              <a:gd name="connsiteX803" fmla="*/ 11985815 w 12192000"/>
              <a:gd name="connsiteY803" fmla="*/ 6381377 h 6858000"/>
              <a:gd name="connsiteX804" fmla="*/ 11982310 w 12192000"/>
              <a:gd name="connsiteY804" fmla="*/ 6370805 h 6858000"/>
              <a:gd name="connsiteX805" fmla="*/ 11982310 w 12192000"/>
              <a:gd name="connsiteY805" fmla="*/ 6367281 h 6858000"/>
              <a:gd name="connsiteX806" fmla="*/ 11933228 w 12192000"/>
              <a:gd name="connsiteY806" fmla="*/ 6353183 h 6858000"/>
              <a:gd name="connsiteX807" fmla="*/ 11929722 w 12192000"/>
              <a:gd name="connsiteY807" fmla="*/ 6332039 h 6858000"/>
              <a:gd name="connsiteX808" fmla="*/ 11975298 w 12192000"/>
              <a:gd name="connsiteY808" fmla="*/ 6307370 h 6858000"/>
              <a:gd name="connsiteX809" fmla="*/ 11975298 w 12192000"/>
              <a:gd name="connsiteY809" fmla="*/ 6303845 h 6858000"/>
              <a:gd name="connsiteX810" fmla="*/ 11968286 w 12192000"/>
              <a:gd name="connsiteY810" fmla="*/ 6282700 h 6858000"/>
              <a:gd name="connsiteX811" fmla="*/ 11915699 w 12192000"/>
              <a:gd name="connsiteY811" fmla="*/ 6282700 h 6858000"/>
              <a:gd name="connsiteX812" fmla="*/ 11908688 w 12192000"/>
              <a:gd name="connsiteY812" fmla="*/ 6261556 h 6858000"/>
              <a:gd name="connsiteX813" fmla="*/ 11943746 w 12192000"/>
              <a:gd name="connsiteY813" fmla="*/ 6222789 h 6858000"/>
              <a:gd name="connsiteX814" fmla="*/ 11933228 w 12192000"/>
              <a:gd name="connsiteY814" fmla="*/ 6205168 h 6858000"/>
              <a:gd name="connsiteX815" fmla="*/ 11933228 w 12192000"/>
              <a:gd name="connsiteY815" fmla="*/ 6201644 h 6858000"/>
              <a:gd name="connsiteX816" fmla="*/ 11880641 w 12192000"/>
              <a:gd name="connsiteY816" fmla="*/ 6215741 h 6858000"/>
              <a:gd name="connsiteX817" fmla="*/ 11866617 w 12192000"/>
              <a:gd name="connsiteY817" fmla="*/ 6198120 h 6858000"/>
              <a:gd name="connsiteX818" fmla="*/ 11894664 w 12192000"/>
              <a:gd name="connsiteY818" fmla="*/ 6152305 h 6858000"/>
              <a:gd name="connsiteX819" fmla="*/ 11877135 w 12192000"/>
              <a:gd name="connsiteY819" fmla="*/ 6134685 h 6858000"/>
              <a:gd name="connsiteX820" fmla="*/ 11831559 w 12192000"/>
              <a:gd name="connsiteY820" fmla="*/ 6162879 h 6858000"/>
              <a:gd name="connsiteX821" fmla="*/ 11814030 w 12192000"/>
              <a:gd name="connsiteY821" fmla="*/ 6148781 h 6858000"/>
              <a:gd name="connsiteX822" fmla="*/ 11828054 w 12192000"/>
              <a:gd name="connsiteY822" fmla="*/ 6095919 h 6858000"/>
              <a:gd name="connsiteX823" fmla="*/ 11807019 w 12192000"/>
              <a:gd name="connsiteY823" fmla="*/ 6085346 h 6858000"/>
              <a:gd name="connsiteX824" fmla="*/ 11768454 w 12192000"/>
              <a:gd name="connsiteY824" fmla="*/ 6120588 h 6858000"/>
              <a:gd name="connsiteX825" fmla="*/ 11747420 w 12192000"/>
              <a:gd name="connsiteY825" fmla="*/ 6113540 h 6858000"/>
              <a:gd name="connsiteX826" fmla="*/ 11750925 w 12192000"/>
              <a:gd name="connsiteY826" fmla="*/ 6085346 h 6858000"/>
              <a:gd name="connsiteX827" fmla="*/ 11747420 w 12192000"/>
              <a:gd name="connsiteY827" fmla="*/ 6060677 h 6858000"/>
              <a:gd name="connsiteX828" fmla="*/ 11747420 w 12192000"/>
              <a:gd name="connsiteY828" fmla="*/ 6057153 h 6858000"/>
              <a:gd name="connsiteX829" fmla="*/ 11726385 w 12192000"/>
              <a:gd name="connsiteY829" fmla="*/ 6053629 h 6858000"/>
              <a:gd name="connsiteX830" fmla="*/ 11722879 w 12192000"/>
              <a:gd name="connsiteY830" fmla="*/ 6053629 h 6858000"/>
              <a:gd name="connsiteX831" fmla="*/ 11698339 w 12192000"/>
              <a:gd name="connsiteY831" fmla="*/ 6099443 h 6858000"/>
              <a:gd name="connsiteX832" fmla="*/ 11673798 w 12192000"/>
              <a:gd name="connsiteY832" fmla="*/ 6095919 h 6858000"/>
              <a:gd name="connsiteX833" fmla="*/ 11659774 w 12192000"/>
              <a:gd name="connsiteY833" fmla="*/ 6043056 h 6858000"/>
              <a:gd name="connsiteX834" fmla="*/ 11638739 w 12192000"/>
              <a:gd name="connsiteY834" fmla="*/ 6043056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p:spPr>
        <p:txBody>
          <a:bodyPr wrap="square">
            <a:noAutofit/>
          </a:bodyPr>
          <a:lstStyle/>
          <a:p>
            <a:endParaRPr lang="en-US" dirty="0"/>
          </a:p>
        </p:txBody>
      </p:sp>
      <p:sp>
        <p:nvSpPr>
          <p:cNvPr id="10" name="Freeform: Shape 9">
            <a:extLst>
              <a:ext uri="{FF2B5EF4-FFF2-40B4-BE49-F238E27FC236}">
                <a16:creationId xmlns:a16="http://schemas.microsoft.com/office/drawing/2014/main" id="{BF50ABD3-1E0C-4476-A263-45C0B39B6727}"/>
              </a:ext>
            </a:extLst>
          </p:cNvPr>
          <p:cNvSpPr/>
          <p:nvPr userDrawn="1"/>
        </p:nvSpPr>
        <p:spPr>
          <a:xfrm>
            <a:off x="0" y="0"/>
            <a:ext cx="9144000" cy="6858000"/>
          </a:xfrm>
          <a:custGeom>
            <a:avLst/>
            <a:gdLst>
              <a:gd name="connsiteX0" fmla="*/ 11946675 w 12192000"/>
              <a:gd name="connsiteY0" fmla="*/ 6677576 h 6858000"/>
              <a:gd name="connsiteX1" fmla="*/ 11952788 w 12192000"/>
              <a:gd name="connsiteY1" fmla="*/ 6677576 h 6858000"/>
              <a:gd name="connsiteX2" fmla="*/ 11958183 w 12192000"/>
              <a:gd name="connsiteY2" fmla="*/ 6678151 h 6858000"/>
              <a:gd name="connsiteX3" fmla="*/ 11960461 w 12192000"/>
              <a:gd name="connsiteY3" fmla="*/ 6679894 h 6858000"/>
              <a:gd name="connsiteX4" fmla="*/ 11961281 w 12192000"/>
              <a:gd name="connsiteY4" fmla="*/ 6682541 h 6858000"/>
              <a:gd name="connsiteX5" fmla="*/ 11959578 w 12192000"/>
              <a:gd name="connsiteY5" fmla="*/ 6686233 h 6858000"/>
              <a:gd name="connsiteX6" fmla="*/ 11953198 w 12192000"/>
              <a:gd name="connsiteY6" fmla="*/ 6687628 h 6858000"/>
              <a:gd name="connsiteX7" fmla="*/ 11946675 w 12192000"/>
              <a:gd name="connsiteY7" fmla="*/ 6687628 h 6858000"/>
              <a:gd name="connsiteX8" fmla="*/ 11941300 w 12192000"/>
              <a:gd name="connsiteY8" fmla="*/ 6673064 h 6858000"/>
              <a:gd name="connsiteX9" fmla="*/ 11941300 w 12192000"/>
              <a:gd name="connsiteY9" fmla="*/ 6706378 h 6858000"/>
              <a:gd name="connsiteX10" fmla="*/ 11946675 w 12192000"/>
              <a:gd name="connsiteY10" fmla="*/ 6706378 h 6858000"/>
              <a:gd name="connsiteX11" fmla="*/ 11946675 w 12192000"/>
              <a:gd name="connsiteY11" fmla="*/ 6692224 h 6858000"/>
              <a:gd name="connsiteX12" fmla="*/ 11949834 w 12192000"/>
              <a:gd name="connsiteY12" fmla="*/ 6692224 h 6858000"/>
              <a:gd name="connsiteX13" fmla="*/ 11954142 w 12192000"/>
              <a:gd name="connsiteY13" fmla="*/ 6693372 h 6858000"/>
              <a:gd name="connsiteX14" fmla="*/ 11959762 w 12192000"/>
              <a:gd name="connsiteY14" fmla="*/ 6701126 h 6858000"/>
              <a:gd name="connsiteX15" fmla="*/ 11962717 w 12192000"/>
              <a:gd name="connsiteY15" fmla="*/ 6706378 h 6858000"/>
              <a:gd name="connsiteX16" fmla="*/ 11969281 w 12192000"/>
              <a:gd name="connsiteY16" fmla="*/ 6706378 h 6858000"/>
              <a:gd name="connsiteX17" fmla="*/ 11965220 w 12192000"/>
              <a:gd name="connsiteY17" fmla="*/ 6699854 h 6858000"/>
              <a:gd name="connsiteX18" fmla="*/ 11960296 w 12192000"/>
              <a:gd name="connsiteY18" fmla="*/ 6693249 h 6858000"/>
              <a:gd name="connsiteX19" fmla="*/ 11957466 w 12192000"/>
              <a:gd name="connsiteY19" fmla="*/ 6691485 h 6858000"/>
              <a:gd name="connsiteX20" fmla="*/ 11964378 w 12192000"/>
              <a:gd name="connsiteY20" fmla="*/ 6688449 h 6858000"/>
              <a:gd name="connsiteX21" fmla="*/ 11966983 w 12192000"/>
              <a:gd name="connsiteY21" fmla="*/ 6682090 h 6858000"/>
              <a:gd name="connsiteX22" fmla="*/ 11965424 w 12192000"/>
              <a:gd name="connsiteY22" fmla="*/ 6677207 h 6858000"/>
              <a:gd name="connsiteX23" fmla="*/ 11961239 w 12192000"/>
              <a:gd name="connsiteY23" fmla="*/ 6673987 h 6858000"/>
              <a:gd name="connsiteX24" fmla="*/ 11952747 w 12192000"/>
              <a:gd name="connsiteY24" fmla="*/ 6673064 h 6858000"/>
              <a:gd name="connsiteX25" fmla="*/ 10902089 w 12192000"/>
              <a:gd name="connsiteY25" fmla="*/ 6670493 h 6858000"/>
              <a:gd name="connsiteX26" fmla="*/ 10905603 w 12192000"/>
              <a:gd name="connsiteY26" fmla="*/ 6670493 h 6858000"/>
              <a:gd name="connsiteX27" fmla="*/ 10905603 w 12192000"/>
              <a:gd name="connsiteY27" fmla="*/ 6674034 h 6858000"/>
              <a:gd name="connsiteX28" fmla="*/ 10877492 w 12192000"/>
              <a:gd name="connsiteY28" fmla="*/ 6709456 h 6858000"/>
              <a:gd name="connsiteX29" fmla="*/ 10859922 w 12192000"/>
              <a:gd name="connsiteY29" fmla="*/ 6691746 h 6858000"/>
              <a:gd name="connsiteX30" fmla="*/ 10902089 w 12192000"/>
              <a:gd name="connsiteY30" fmla="*/ 6670493 h 6858000"/>
              <a:gd name="connsiteX31" fmla="*/ 11954881 w 12192000"/>
              <a:gd name="connsiteY31" fmla="*/ 6663422 h 6858000"/>
              <a:gd name="connsiteX32" fmla="*/ 11967558 w 12192000"/>
              <a:gd name="connsiteY32" fmla="*/ 6666766 h 6858000"/>
              <a:gd name="connsiteX33" fmla="*/ 11977220 w 12192000"/>
              <a:gd name="connsiteY33" fmla="*/ 6676325 h 6858000"/>
              <a:gd name="connsiteX34" fmla="*/ 11980687 w 12192000"/>
              <a:gd name="connsiteY34" fmla="*/ 6689269 h 6858000"/>
              <a:gd name="connsiteX35" fmla="*/ 11977282 w 12192000"/>
              <a:gd name="connsiteY35" fmla="*/ 6702090 h 6858000"/>
              <a:gd name="connsiteX36" fmla="*/ 11967722 w 12192000"/>
              <a:gd name="connsiteY36" fmla="*/ 6711650 h 6858000"/>
              <a:gd name="connsiteX37" fmla="*/ 11954881 w 12192000"/>
              <a:gd name="connsiteY37" fmla="*/ 6715076 h 6858000"/>
              <a:gd name="connsiteX38" fmla="*/ 11942039 w 12192000"/>
              <a:gd name="connsiteY38" fmla="*/ 6711650 h 6858000"/>
              <a:gd name="connsiteX39" fmla="*/ 11932459 w 12192000"/>
              <a:gd name="connsiteY39" fmla="*/ 6702090 h 6858000"/>
              <a:gd name="connsiteX40" fmla="*/ 11929033 w 12192000"/>
              <a:gd name="connsiteY40" fmla="*/ 6689269 h 6858000"/>
              <a:gd name="connsiteX41" fmla="*/ 11932521 w 12192000"/>
              <a:gd name="connsiteY41" fmla="*/ 6676325 h 6858000"/>
              <a:gd name="connsiteX42" fmla="*/ 11942183 w 12192000"/>
              <a:gd name="connsiteY42" fmla="*/ 6666766 h 6858000"/>
              <a:gd name="connsiteX43" fmla="*/ 11954881 w 12192000"/>
              <a:gd name="connsiteY43" fmla="*/ 6663422 h 6858000"/>
              <a:gd name="connsiteX44" fmla="*/ 11954881 w 12192000"/>
              <a:gd name="connsiteY44" fmla="*/ 6658294 h 6858000"/>
              <a:gd name="connsiteX45" fmla="*/ 11939660 w 12192000"/>
              <a:gd name="connsiteY45" fmla="*/ 6662294 h 6858000"/>
              <a:gd name="connsiteX46" fmla="*/ 11928069 w 12192000"/>
              <a:gd name="connsiteY46" fmla="*/ 6673741 h 6858000"/>
              <a:gd name="connsiteX47" fmla="*/ 11923904 w 12192000"/>
              <a:gd name="connsiteY47" fmla="*/ 6689269 h 6858000"/>
              <a:gd name="connsiteX48" fmla="*/ 11928007 w 12192000"/>
              <a:gd name="connsiteY48" fmla="*/ 6704655 h 6858000"/>
              <a:gd name="connsiteX49" fmla="*/ 11939474 w 12192000"/>
              <a:gd name="connsiteY49" fmla="*/ 6716122 h 6858000"/>
              <a:gd name="connsiteX50" fmla="*/ 11954881 w 12192000"/>
              <a:gd name="connsiteY50" fmla="*/ 6720204 h 6858000"/>
              <a:gd name="connsiteX51" fmla="*/ 11970287 w 12192000"/>
              <a:gd name="connsiteY51" fmla="*/ 6716122 h 6858000"/>
              <a:gd name="connsiteX52" fmla="*/ 11981733 w 12192000"/>
              <a:gd name="connsiteY52" fmla="*/ 6704655 h 6858000"/>
              <a:gd name="connsiteX53" fmla="*/ 11985815 w 12192000"/>
              <a:gd name="connsiteY53" fmla="*/ 6689269 h 6858000"/>
              <a:gd name="connsiteX54" fmla="*/ 11981671 w 12192000"/>
              <a:gd name="connsiteY54" fmla="*/ 6673741 h 6858000"/>
              <a:gd name="connsiteX55" fmla="*/ 11970101 w 12192000"/>
              <a:gd name="connsiteY55" fmla="*/ 6662294 h 6858000"/>
              <a:gd name="connsiteX56" fmla="*/ 11954881 w 12192000"/>
              <a:gd name="connsiteY56" fmla="*/ 6658294 h 6858000"/>
              <a:gd name="connsiteX57" fmla="*/ 11091685 w 12192000"/>
              <a:gd name="connsiteY57" fmla="*/ 6628842 h 6858000"/>
              <a:gd name="connsiteX58" fmla="*/ 11123259 w 12192000"/>
              <a:gd name="connsiteY58" fmla="*/ 6669149 h 6858000"/>
              <a:gd name="connsiteX59" fmla="*/ 11091685 w 12192000"/>
              <a:gd name="connsiteY59" fmla="*/ 6709455 h 6858000"/>
              <a:gd name="connsiteX60" fmla="*/ 11060111 w 12192000"/>
              <a:gd name="connsiteY60" fmla="*/ 6669149 h 6858000"/>
              <a:gd name="connsiteX61" fmla="*/ 11091685 w 12192000"/>
              <a:gd name="connsiteY61" fmla="*/ 6628842 h 6858000"/>
              <a:gd name="connsiteX62" fmla="*/ 10781998 w 12192000"/>
              <a:gd name="connsiteY62" fmla="*/ 6628842 h 6858000"/>
              <a:gd name="connsiteX63" fmla="*/ 10810212 w 12192000"/>
              <a:gd name="connsiteY63" fmla="*/ 6669149 h 6858000"/>
              <a:gd name="connsiteX64" fmla="*/ 10781998 w 12192000"/>
              <a:gd name="connsiteY64" fmla="*/ 6709455 h 6858000"/>
              <a:gd name="connsiteX65" fmla="*/ 10753783 w 12192000"/>
              <a:gd name="connsiteY65" fmla="*/ 6669149 h 6858000"/>
              <a:gd name="connsiteX66" fmla="*/ 10781998 w 12192000"/>
              <a:gd name="connsiteY66" fmla="*/ 6628842 h 6858000"/>
              <a:gd name="connsiteX67" fmla="*/ 10469622 w 12192000"/>
              <a:gd name="connsiteY67" fmla="*/ 6628842 h 6858000"/>
              <a:gd name="connsiteX68" fmla="*/ 10501196 w 12192000"/>
              <a:gd name="connsiteY68" fmla="*/ 6669149 h 6858000"/>
              <a:gd name="connsiteX69" fmla="*/ 10469622 w 12192000"/>
              <a:gd name="connsiteY69" fmla="*/ 6709455 h 6858000"/>
              <a:gd name="connsiteX70" fmla="*/ 10438048 w 12192000"/>
              <a:gd name="connsiteY70" fmla="*/ 6669149 h 6858000"/>
              <a:gd name="connsiteX71" fmla="*/ 10469622 w 12192000"/>
              <a:gd name="connsiteY71" fmla="*/ 6628842 h 6858000"/>
              <a:gd name="connsiteX72" fmla="*/ 11014562 w 12192000"/>
              <a:gd name="connsiteY72" fmla="*/ 6623595 h 6858000"/>
              <a:gd name="connsiteX73" fmla="*/ 11014562 w 12192000"/>
              <a:gd name="connsiteY73" fmla="*/ 6719555 h 6858000"/>
              <a:gd name="connsiteX74" fmla="*/ 11026851 w 12192000"/>
              <a:gd name="connsiteY74" fmla="*/ 6719555 h 6858000"/>
              <a:gd name="connsiteX75" fmla="*/ 11026851 w 12192000"/>
              <a:gd name="connsiteY75" fmla="*/ 6623595 h 6858000"/>
              <a:gd name="connsiteX76" fmla="*/ 11158189 w 12192000"/>
              <a:gd name="connsiteY76" fmla="*/ 6622125 h 6858000"/>
              <a:gd name="connsiteX77" fmla="*/ 11158189 w 12192000"/>
              <a:gd name="connsiteY77" fmla="*/ 6646508 h 6858000"/>
              <a:gd name="connsiteX78" fmla="*/ 11158189 w 12192000"/>
              <a:gd name="connsiteY78" fmla="*/ 6716173 h 6858000"/>
              <a:gd name="connsiteX79" fmla="*/ 11172009 w 12192000"/>
              <a:gd name="connsiteY79" fmla="*/ 6716173 h 6858000"/>
              <a:gd name="connsiteX80" fmla="*/ 11172009 w 12192000"/>
              <a:gd name="connsiteY80" fmla="*/ 6663924 h 6858000"/>
              <a:gd name="connsiteX81" fmla="*/ 11199648 w 12192000"/>
              <a:gd name="connsiteY81" fmla="*/ 6629091 h 6858000"/>
              <a:gd name="connsiteX82" fmla="*/ 11220377 w 12192000"/>
              <a:gd name="connsiteY82" fmla="*/ 6660441 h 6858000"/>
              <a:gd name="connsiteX83" fmla="*/ 11220377 w 12192000"/>
              <a:gd name="connsiteY83" fmla="*/ 6716173 h 6858000"/>
              <a:gd name="connsiteX84" fmla="*/ 11230741 w 12192000"/>
              <a:gd name="connsiteY84" fmla="*/ 6716173 h 6858000"/>
              <a:gd name="connsiteX85" fmla="*/ 11230741 w 12192000"/>
              <a:gd name="connsiteY85" fmla="*/ 6656957 h 6858000"/>
              <a:gd name="connsiteX86" fmla="*/ 11199648 w 12192000"/>
              <a:gd name="connsiteY86" fmla="*/ 6622125 h 6858000"/>
              <a:gd name="connsiteX87" fmla="*/ 11168554 w 12192000"/>
              <a:gd name="connsiteY87" fmla="*/ 6639541 h 6858000"/>
              <a:gd name="connsiteX88" fmla="*/ 11168554 w 12192000"/>
              <a:gd name="connsiteY88" fmla="*/ 6622125 h 6858000"/>
              <a:gd name="connsiteX89" fmla="*/ 11158189 w 12192000"/>
              <a:gd name="connsiteY89" fmla="*/ 6622125 h 6858000"/>
              <a:gd name="connsiteX90" fmla="*/ 11088997 w 12192000"/>
              <a:gd name="connsiteY90" fmla="*/ 6622125 h 6858000"/>
              <a:gd name="connsiteX91" fmla="*/ 11045332 w 12192000"/>
              <a:gd name="connsiteY91" fmla="*/ 6671165 h 6858000"/>
              <a:gd name="connsiteX92" fmla="*/ 11088997 w 12192000"/>
              <a:gd name="connsiteY92" fmla="*/ 6720204 h 6858000"/>
              <a:gd name="connsiteX93" fmla="*/ 11132662 w 12192000"/>
              <a:gd name="connsiteY93" fmla="*/ 6671165 h 6858000"/>
              <a:gd name="connsiteX94" fmla="*/ 11088997 w 12192000"/>
              <a:gd name="connsiteY94" fmla="*/ 6622125 h 6858000"/>
              <a:gd name="connsiteX95" fmla="*/ 10883851 w 12192000"/>
              <a:gd name="connsiteY95" fmla="*/ 6622125 h 6858000"/>
              <a:gd name="connsiteX96" fmla="*/ 10855700 w 12192000"/>
              <a:gd name="connsiteY96" fmla="*/ 6625628 h 6858000"/>
              <a:gd name="connsiteX97" fmla="*/ 10855700 w 12192000"/>
              <a:gd name="connsiteY97" fmla="*/ 6639639 h 6858000"/>
              <a:gd name="connsiteX98" fmla="*/ 10883851 w 12192000"/>
              <a:gd name="connsiteY98" fmla="*/ 6629131 h 6858000"/>
              <a:gd name="connsiteX99" fmla="*/ 10904964 w 12192000"/>
              <a:gd name="connsiteY99" fmla="*/ 6653651 h 6858000"/>
              <a:gd name="connsiteX100" fmla="*/ 10904964 w 12192000"/>
              <a:gd name="connsiteY100" fmla="*/ 6660656 h 6858000"/>
              <a:gd name="connsiteX101" fmla="*/ 10845144 w 12192000"/>
              <a:gd name="connsiteY101" fmla="*/ 6692181 h 6858000"/>
              <a:gd name="connsiteX102" fmla="*/ 10876813 w 12192000"/>
              <a:gd name="connsiteY102" fmla="*/ 6720204 h 6858000"/>
              <a:gd name="connsiteX103" fmla="*/ 10904964 w 12192000"/>
              <a:gd name="connsiteY103" fmla="*/ 6702690 h 6858000"/>
              <a:gd name="connsiteX104" fmla="*/ 10908483 w 12192000"/>
              <a:gd name="connsiteY104" fmla="*/ 6702690 h 6858000"/>
              <a:gd name="connsiteX105" fmla="*/ 10908483 w 12192000"/>
              <a:gd name="connsiteY105" fmla="*/ 6716701 h 6858000"/>
              <a:gd name="connsiteX106" fmla="*/ 10919039 w 12192000"/>
              <a:gd name="connsiteY106" fmla="*/ 6716701 h 6858000"/>
              <a:gd name="connsiteX107" fmla="*/ 10919039 w 12192000"/>
              <a:gd name="connsiteY107" fmla="*/ 6699187 h 6858000"/>
              <a:gd name="connsiteX108" fmla="*/ 10919039 w 12192000"/>
              <a:gd name="connsiteY108" fmla="*/ 6657154 h 6858000"/>
              <a:gd name="connsiteX109" fmla="*/ 10883851 w 12192000"/>
              <a:gd name="connsiteY109" fmla="*/ 6622125 h 6858000"/>
              <a:gd name="connsiteX110" fmla="*/ 10642268 w 12192000"/>
              <a:gd name="connsiteY110" fmla="*/ 6622125 h 6858000"/>
              <a:gd name="connsiteX111" fmla="*/ 10642268 w 12192000"/>
              <a:gd name="connsiteY111" fmla="*/ 6646508 h 6858000"/>
              <a:gd name="connsiteX112" fmla="*/ 10642268 w 12192000"/>
              <a:gd name="connsiteY112" fmla="*/ 6716173 h 6858000"/>
              <a:gd name="connsiteX113" fmla="*/ 10656343 w 12192000"/>
              <a:gd name="connsiteY113" fmla="*/ 6716173 h 6858000"/>
              <a:gd name="connsiteX114" fmla="*/ 10656343 w 12192000"/>
              <a:gd name="connsiteY114" fmla="*/ 6663924 h 6858000"/>
              <a:gd name="connsiteX115" fmla="*/ 10684494 w 12192000"/>
              <a:gd name="connsiteY115" fmla="*/ 6629091 h 6858000"/>
              <a:gd name="connsiteX116" fmla="*/ 10705607 w 12192000"/>
              <a:gd name="connsiteY116" fmla="*/ 6660441 h 6858000"/>
              <a:gd name="connsiteX117" fmla="*/ 10705607 w 12192000"/>
              <a:gd name="connsiteY117" fmla="*/ 6716173 h 6858000"/>
              <a:gd name="connsiteX118" fmla="*/ 10716163 w 12192000"/>
              <a:gd name="connsiteY118" fmla="*/ 6716173 h 6858000"/>
              <a:gd name="connsiteX119" fmla="*/ 10716163 w 12192000"/>
              <a:gd name="connsiteY119" fmla="*/ 6656957 h 6858000"/>
              <a:gd name="connsiteX120" fmla="*/ 10684494 w 12192000"/>
              <a:gd name="connsiteY120" fmla="*/ 6622125 h 6858000"/>
              <a:gd name="connsiteX121" fmla="*/ 10652824 w 12192000"/>
              <a:gd name="connsiteY121" fmla="*/ 6639541 h 6858000"/>
              <a:gd name="connsiteX122" fmla="*/ 10652824 w 12192000"/>
              <a:gd name="connsiteY122" fmla="*/ 6622125 h 6858000"/>
              <a:gd name="connsiteX123" fmla="*/ 10642268 w 12192000"/>
              <a:gd name="connsiteY123" fmla="*/ 6622125 h 6858000"/>
              <a:gd name="connsiteX124" fmla="*/ 10540159 w 12192000"/>
              <a:gd name="connsiteY124" fmla="*/ 6622125 h 6858000"/>
              <a:gd name="connsiteX125" fmla="*/ 10540159 w 12192000"/>
              <a:gd name="connsiteY125" fmla="*/ 6685175 h 6858000"/>
              <a:gd name="connsiteX126" fmla="*/ 10571828 w 12192000"/>
              <a:gd name="connsiteY126" fmla="*/ 6720204 h 6858000"/>
              <a:gd name="connsiteX127" fmla="*/ 10603498 w 12192000"/>
              <a:gd name="connsiteY127" fmla="*/ 6702690 h 6858000"/>
              <a:gd name="connsiteX128" fmla="*/ 10603498 w 12192000"/>
              <a:gd name="connsiteY128" fmla="*/ 6716701 h 6858000"/>
              <a:gd name="connsiteX129" fmla="*/ 10614054 w 12192000"/>
              <a:gd name="connsiteY129" fmla="*/ 6716701 h 6858000"/>
              <a:gd name="connsiteX130" fmla="*/ 10614054 w 12192000"/>
              <a:gd name="connsiteY130" fmla="*/ 6695684 h 6858000"/>
              <a:gd name="connsiteX131" fmla="*/ 10614054 w 12192000"/>
              <a:gd name="connsiteY131" fmla="*/ 6622125 h 6858000"/>
              <a:gd name="connsiteX132" fmla="*/ 10599979 w 12192000"/>
              <a:gd name="connsiteY132" fmla="*/ 6622125 h 6858000"/>
              <a:gd name="connsiteX133" fmla="*/ 10599979 w 12192000"/>
              <a:gd name="connsiteY133" fmla="*/ 6674667 h 6858000"/>
              <a:gd name="connsiteX134" fmla="*/ 10571828 w 12192000"/>
              <a:gd name="connsiteY134" fmla="*/ 6709695 h 6858000"/>
              <a:gd name="connsiteX135" fmla="*/ 10550715 w 12192000"/>
              <a:gd name="connsiteY135" fmla="*/ 6681673 h 6858000"/>
              <a:gd name="connsiteX136" fmla="*/ 10550715 w 12192000"/>
              <a:gd name="connsiteY136" fmla="*/ 6622125 h 6858000"/>
              <a:gd name="connsiteX137" fmla="*/ 10540159 w 12192000"/>
              <a:gd name="connsiteY137" fmla="*/ 6622125 h 6858000"/>
              <a:gd name="connsiteX138" fmla="*/ 10471637 w 12192000"/>
              <a:gd name="connsiteY138" fmla="*/ 6622125 h 6858000"/>
              <a:gd name="connsiteX139" fmla="*/ 10427300 w 12192000"/>
              <a:gd name="connsiteY139" fmla="*/ 6671165 h 6858000"/>
              <a:gd name="connsiteX140" fmla="*/ 10471637 w 12192000"/>
              <a:gd name="connsiteY140" fmla="*/ 6720204 h 6858000"/>
              <a:gd name="connsiteX141" fmla="*/ 10515975 w 12192000"/>
              <a:gd name="connsiteY141" fmla="*/ 6671165 h 6858000"/>
              <a:gd name="connsiteX142" fmla="*/ 10471637 w 12192000"/>
              <a:gd name="connsiteY142" fmla="*/ 6622125 h 6858000"/>
              <a:gd name="connsiteX143" fmla="*/ 11655303 w 12192000"/>
              <a:gd name="connsiteY143" fmla="*/ 6607346 h 6858000"/>
              <a:gd name="connsiteX144" fmla="*/ 11659333 w 12192000"/>
              <a:gd name="connsiteY144" fmla="*/ 6618095 h 6858000"/>
              <a:gd name="connsiteX145" fmla="*/ 11663364 w 12192000"/>
              <a:gd name="connsiteY145" fmla="*/ 6624813 h 6858000"/>
              <a:gd name="connsiteX146" fmla="*/ 11648585 w 12192000"/>
              <a:gd name="connsiteY146" fmla="*/ 6624813 h 6858000"/>
              <a:gd name="connsiteX147" fmla="*/ 11652616 w 12192000"/>
              <a:gd name="connsiteY147" fmla="*/ 6618095 h 6858000"/>
              <a:gd name="connsiteX148" fmla="*/ 11659446 w 12192000"/>
              <a:gd name="connsiteY148" fmla="*/ 6596598 h 6858000"/>
              <a:gd name="connsiteX149" fmla="*/ 11649032 w 12192000"/>
              <a:gd name="connsiteY149" fmla="*/ 6600112 h 6858000"/>
              <a:gd name="connsiteX150" fmla="*/ 11645562 w 12192000"/>
              <a:gd name="connsiteY150" fmla="*/ 6617682 h 6858000"/>
              <a:gd name="connsiteX151" fmla="*/ 11635149 w 12192000"/>
              <a:gd name="connsiteY151" fmla="*/ 6638764 h 6858000"/>
              <a:gd name="connsiteX152" fmla="*/ 11645562 w 12192000"/>
              <a:gd name="connsiteY152" fmla="*/ 6642278 h 6858000"/>
              <a:gd name="connsiteX153" fmla="*/ 11645562 w 12192000"/>
              <a:gd name="connsiteY153" fmla="*/ 6631737 h 6858000"/>
              <a:gd name="connsiteX154" fmla="*/ 11666387 w 12192000"/>
              <a:gd name="connsiteY154" fmla="*/ 6631737 h 6858000"/>
              <a:gd name="connsiteX155" fmla="*/ 11666387 w 12192000"/>
              <a:gd name="connsiteY155" fmla="*/ 6638764 h 6858000"/>
              <a:gd name="connsiteX156" fmla="*/ 11676800 w 12192000"/>
              <a:gd name="connsiteY156" fmla="*/ 6638764 h 6858000"/>
              <a:gd name="connsiteX157" fmla="*/ 11666387 w 12192000"/>
              <a:gd name="connsiteY157" fmla="*/ 6617682 h 6858000"/>
              <a:gd name="connsiteX158" fmla="*/ 11659446 w 12192000"/>
              <a:gd name="connsiteY158" fmla="*/ 6600112 h 6858000"/>
              <a:gd name="connsiteX159" fmla="*/ 11659446 w 12192000"/>
              <a:gd name="connsiteY159" fmla="*/ 6596598 h 6858000"/>
              <a:gd name="connsiteX160" fmla="*/ 10964451 w 12192000"/>
              <a:gd name="connsiteY160" fmla="*/ 6596597 h 6858000"/>
              <a:gd name="connsiteX161" fmla="*/ 10953971 w 12192000"/>
              <a:gd name="connsiteY161" fmla="*/ 6600129 h 6858000"/>
              <a:gd name="connsiteX162" fmla="*/ 10953971 w 12192000"/>
              <a:gd name="connsiteY162" fmla="*/ 6621318 h 6858000"/>
              <a:gd name="connsiteX163" fmla="*/ 10936505 w 12192000"/>
              <a:gd name="connsiteY163" fmla="*/ 6621318 h 6858000"/>
              <a:gd name="connsiteX164" fmla="*/ 10936505 w 12192000"/>
              <a:gd name="connsiteY164" fmla="*/ 6631913 h 6858000"/>
              <a:gd name="connsiteX165" fmla="*/ 10953971 w 12192000"/>
              <a:gd name="connsiteY165" fmla="*/ 6631913 h 6858000"/>
              <a:gd name="connsiteX166" fmla="*/ 10953971 w 12192000"/>
              <a:gd name="connsiteY166" fmla="*/ 6688419 h 6858000"/>
              <a:gd name="connsiteX167" fmla="*/ 10974931 w 12192000"/>
              <a:gd name="connsiteY167" fmla="*/ 6720203 h 6858000"/>
              <a:gd name="connsiteX168" fmla="*/ 10988904 w 12192000"/>
              <a:gd name="connsiteY168" fmla="*/ 6716672 h 6858000"/>
              <a:gd name="connsiteX169" fmla="*/ 10988904 w 12192000"/>
              <a:gd name="connsiteY169" fmla="*/ 6706077 h 6858000"/>
              <a:gd name="connsiteX170" fmla="*/ 10978424 w 12192000"/>
              <a:gd name="connsiteY170" fmla="*/ 6709608 h 6858000"/>
              <a:gd name="connsiteX171" fmla="*/ 10964451 w 12192000"/>
              <a:gd name="connsiteY171" fmla="*/ 6695482 h 6858000"/>
              <a:gd name="connsiteX172" fmla="*/ 10964451 w 12192000"/>
              <a:gd name="connsiteY172" fmla="*/ 6631913 h 6858000"/>
              <a:gd name="connsiteX173" fmla="*/ 10985410 w 12192000"/>
              <a:gd name="connsiteY173" fmla="*/ 6631913 h 6858000"/>
              <a:gd name="connsiteX174" fmla="*/ 10985410 w 12192000"/>
              <a:gd name="connsiteY174" fmla="*/ 6621318 h 6858000"/>
              <a:gd name="connsiteX175" fmla="*/ 10964451 w 12192000"/>
              <a:gd name="connsiteY175" fmla="*/ 6621318 h 6858000"/>
              <a:gd name="connsiteX176" fmla="*/ 10964451 w 12192000"/>
              <a:gd name="connsiteY176" fmla="*/ 6596597 h 6858000"/>
              <a:gd name="connsiteX177" fmla="*/ 11599881 w 12192000"/>
              <a:gd name="connsiteY177" fmla="*/ 6593911 h 6858000"/>
              <a:gd name="connsiteX178" fmla="*/ 11589469 w 12192000"/>
              <a:gd name="connsiteY178" fmla="*/ 6636077 h 6858000"/>
              <a:gd name="connsiteX179" fmla="*/ 11599881 w 12192000"/>
              <a:gd name="connsiteY179" fmla="*/ 6636077 h 6858000"/>
              <a:gd name="connsiteX180" fmla="*/ 11603352 w 12192000"/>
              <a:gd name="connsiteY180" fmla="*/ 6611481 h 6858000"/>
              <a:gd name="connsiteX181" fmla="*/ 11617236 w 12192000"/>
              <a:gd name="connsiteY181" fmla="*/ 6639591 h 6858000"/>
              <a:gd name="connsiteX182" fmla="*/ 11624178 w 12192000"/>
              <a:gd name="connsiteY182" fmla="*/ 6639591 h 6858000"/>
              <a:gd name="connsiteX183" fmla="*/ 11631119 w 12192000"/>
              <a:gd name="connsiteY183" fmla="*/ 6597425 h 6858000"/>
              <a:gd name="connsiteX184" fmla="*/ 11624178 w 12192000"/>
              <a:gd name="connsiteY184" fmla="*/ 6597425 h 6858000"/>
              <a:gd name="connsiteX185" fmla="*/ 11620707 w 12192000"/>
              <a:gd name="connsiteY185" fmla="*/ 6625536 h 6858000"/>
              <a:gd name="connsiteX186" fmla="*/ 11606824 w 12192000"/>
              <a:gd name="connsiteY186" fmla="*/ 6593911 h 6858000"/>
              <a:gd name="connsiteX187" fmla="*/ 11599881 w 12192000"/>
              <a:gd name="connsiteY187" fmla="*/ 6593911 h 6858000"/>
              <a:gd name="connsiteX188" fmla="*/ 11709044 w 12192000"/>
              <a:gd name="connsiteY188" fmla="*/ 6589881 h 6858000"/>
              <a:gd name="connsiteX189" fmla="*/ 11674112 w 12192000"/>
              <a:gd name="connsiteY189" fmla="*/ 6596982 h 6858000"/>
              <a:gd name="connsiteX190" fmla="*/ 11674112 w 12192000"/>
              <a:gd name="connsiteY190" fmla="*/ 6604084 h 6858000"/>
              <a:gd name="connsiteX191" fmla="*/ 11688084 w 12192000"/>
              <a:gd name="connsiteY191" fmla="*/ 6604084 h 6858000"/>
              <a:gd name="connsiteX192" fmla="*/ 11695071 w 12192000"/>
              <a:gd name="connsiteY192" fmla="*/ 6639592 h 6858000"/>
              <a:gd name="connsiteX193" fmla="*/ 11702057 w 12192000"/>
              <a:gd name="connsiteY193" fmla="*/ 6636041 h 6858000"/>
              <a:gd name="connsiteX194" fmla="*/ 11695071 w 12192000"/>
              <a:gd name="connsiteY194" fmla="*/ 6600533 h 6858000"/>
              <a:gd name="connsiteX195" fmla="*/ 11709044 w 12192000"/>
              <a:gd name="connsiteY195" fmla="*/ 6596982 h 6858000"/>
              <a:gd name="connsiteX196" fmla="*/ 11564748 w 12192000"/>
              <a:gd name="connsiteY196" fmla="*/ 6589881 h 6858000"/>
              <a:gd name="connsiteX197" fmla="*/ 11575228 w 12192000"/>
              <a:gd name="connsiteY197" fmla="*/ 6593240 h 6858000"/>
              <a:gd name="connsiteX198" fmla="*/ 11578720 w 12192000"/>
              <a:gd name="connsiteY198" fmla="*/ 6596599 h 6858000"/>
              <a:gd name="connsiteX199" fmla="*/ 11578720 w 12192000"/>
              <a:gd name="connsiteY199" fmla="*/ 6599957 h 6858000"/>
              <a:gd name="connsiteX200" fmla="*/ 11571734 w 12192000"/>
              <a:gd name="connsiteY200" fmla="*/ 6603316 h 6858000"/>
              <a:gd name="connsiteX201" fmla="*/ 11561254 w 12192000"/>
              <a:gd name="connsiteY201" fmla="*/ 6599957 h 6858000"/>
              <a:gd name="connsiteX202" fmla="*/ 11564748 w 12192000"/>
              <a:gd name="connsiteY202" fmla="*/ 6596599 h 6858000"/>
              <a:gd name="connsiteX203" fmla="*/ 11564748 w 12192000"/>
              <a:gd name="connsiteY203" fmla="*/ 6589881 h 6858000"/>
              <a:gd name="connsiteX204" fmla="*/ 11014562 w 12192000"/>
              <a:gd name="connsiteY204" fmla="*/ 6587995 h 6858000"/>
              <a:gd name="connsiteX205" fmla="*/ 11014562 w 12192000"/>
              <a:gd name="connsiteY205" fmla="*/ 6601689 h 6858000"/>
              <a:gd name="connsiteX206" fmla="*/ 11026851 w 12192000"/>
              <a:gd name="connsiteY206" fmla="*/ 6601689 h 6858000"/>
              <a:gd name="connsiteX207" fmla="*/ 11026851 w 12192000"/>
              <a:gd name="connsiteY207" fmla="*/ 6587995 h 6858000"/>
              <a:gd name="connsiteX208" fmla="*/ 11715762 w 12192000"/>
              <a:gd name="connsiteY208" fmla="*/ 6585849 h 6858000"/>
              <a:gd name="connsiteX209" fmla="*/ 11729582 w 12192000"/>
              <a:gd name="connsiteY209" fmla="*/ 6628843 h 6858000"/>
              <a:gd name="connsiteX210" fmla="*/ 11739946 w 12192000"/>
              <a:gd name="connsiteY210" fmla="*/ 6625260 h 6858000"/>
              <a:gd name="connsiteX211" fmla="*/ 11726127 w 12192000"/>
              <a:gd name="connsiteY211" fmla="*/ 6585849 h 6858000"/>
              <a:gd name="connsiteX212" fmla="*/ 11715762 w 12192000"/>
              <a:gd name="connsiteY212" fmla="*/ 6585849 h 6858000"/>
              <a:gd name="connsiteX213" fmla="*/ 10346688 w 12192000"/>
              <a:gd name="connsiteY213" fmla="*/ 6585849 h 6858000"/>
              <a:gd name="connsiteX214" fmla="*/ 10346688 w 12192000"/>
              <a:gd name="connsiteY214" fmla="*/ 6716173 h 6858000"/>
              <a:gd name="connsiteX215" fmla="*/ 10361467 w 12192000"/>
              <a:gd name="connsiteY215" fmla="*/ 6716173 h 6858000"/>
              <a:gd name="connsiteX216" fmla="*/ 10361467 w 12192000"/>
              <a:gd name="connsiteY216" fmla="*/ 6657057 h 6858000"/>
              <a:gd name="connsiteX217" fmla="*/ 10407148 w 12192000"/>
              <a:gd name="connsiteY217" fmla="*/ 6657057 h 6858000"/>
              <a:gd name="connsiteX218" fmla="*/ 10407148 w 12192000"/>
              <a:gd name="connsiteY218" fmla="*/ 6646309 h 6858000"/>
              <a:gd name="connsiteX219" fmla="*/ 10361467 w 12192000"/>
              <a:gd name="connsiteY219" fmla="*/ 6646309 h 6858000"/>
              <a:gd name="connsiteX220" fmla="*/ 10361467 w 12192000"/>
              <a:gd name="connsiteY220" fmla="*/ 6596597 h 6858000"/>
              <a:gd name="connsiteX221" fmla="*/ 10409835 w 12192000"/>
              <a:gd name="connsiteY221" fmla="*/ 6596597 h 6858000"/>
              <a:gd name="connsiteX222" fmla="*/ 10409835 w 12192000"/>
              <a:gd name="connsiteY222" fmla="*/ 6585849 h 6858000"/>
              <a:gd name="connsiteX223" fmla="*/ 11561143 w 12192000"/>
              <a:gd name="connsiteY223" fmla="*/ 6579132 h 6858000"/>
              <a:gd name="connsiteX224" fmla="*/ 11554200 w 12192000"/>
              <a:gd name="connsiteY224" fmla="*/ 6596599 h 6858000"/>
              <a:gd name="connsiteX225" fmla="*/ 11554200 w 12192000"/>
              <a:gd name="connsiteY225" fmla="*/ 6600091 h 6858000"/>
              <a:gd name="connsiteX226" fmla="*/ 11543788 w 12192000"/>
              <a:gd name="connsiteY226" fmla="*/ 6617558 h 6858000"/>
              <a:gd name="connsiteX227" fmla="*/ 11554200 w 12192000"/>
              <a:gd name="connsiteY227" fmla="*/ 6621051 h 6858000"/>
              <a:gd name="connsiteX228" fmla="*/ 11557671 w 12192000"/>
              <a:gd name="connsiteY228" fmla="*/ 6607078 h 6858000"/>
              <a:gd name="connsiteX229" fmla="*/ 11568084 w 12192000"/>
              <a:gd name="connsiteY229" fmla="*/ 6610572 h 6858000"/>
              <a:gd name="connsiteX230" fmla="*/ 11568084 w 12192000"/>
              <a:gd name="connsiteY230" fmla="*/ 6628037 h 6858000"/>
              <a:gd name="connsiteX231" fmla="*/ 11578497 w 12192000"/>
              <a:gd name="connsiteY231" fmla="*/ 6631531 h 6858000"/>
              <a:gd name="connsiteX232" fmla="*/ 11575026 w 12192000"/>
              <a:gd name="connsiteY232" fmla="*/ 6610572 h 6858000"/>
              <a:gd name="connsiteX233" fmla="*/ 11585438 w 12192000"/>
              <a:gd name="connsiteY233" fmla="*/ 6600091 h 6858000"/>
              <a:gd name="connsiteX234" fmla="*/ 11585438 w 12192000"/>
              <a:gd name="connsiteY234" fmla="*/ 6596599 h 6858000"/>
              <a:gd name="connsiteX235" fmla="*/ 11578497 w 12192000"/>
              <a:gd name="connsiteY235" fmla="*/ 6586119 h 6858000"/>
              <a:gd name="connsiteX236" fmla="*/ 11561143 w 12192000"/>
              <a:gd name="connsiteY236" fmla="*/ 6579132 h 6858000"/>
              <a:gd name="connsiteX237" fmla="*/ 11766241 w 12192000"/>
              <a:gd name="connsiteY237" fmla="*/ 6576425 h 6858000"/>
              <a:gd name="connsiteX238" fmla="*/ 11774878 w 12192000"/>
              <a:gd name="connsiteY238" fmla="*/ 6582156 h 6858000"/>
              <a:gd name="connsiteX239" fmla="*/ 11774878 w 12192000"/>
              <a:gd name="connsiteY239" fmla="*/ 6589209 h 6858000"/>
              <a:gd name="connsiteX240" fmla="*/ 11771423 w 12192000"/>
              <a:gd name="connsiteY240" fmla="*/ 6599790 h 6858000"/>
              <a:gd name="connsiteX241" fmla="*/ 11767968 w 12192000"/>
              <a:gd name="connsiteY241" fmla="*/ 6603317 h 6858000"/>
              <a:gd name="connsiteX242" fmla="*/ 11754149 w 12192000"/>
              <a:gd name="connsiteY242" fmla="*/ 6599790 h 6858000"/>
              <a:gd name="connsiteX243" fmla="*/ 11750694 w 12192000"/>
              <a:gd name="connsiteY243" fmla="*/ 6596264 h 6858000"/>
              <a:gd name="connsiteX244" fmla="*/ 11750694 w 12192000"/>
              <a:gd name="connsiteY244" fmla="*/ 6589209 h 6858000"/>
              <a:gd name="connsiteX245" fmla="*/ 11757604 w 12192000"/>
              <a:gd name="connsiteY245" fmla="*/ 6578629 h 6858000"/>
              <a:gd name="connsiteX246" fmla="*/ 11766241 w 12192000"/>
              <a:gd name="connsiteY246" fmla="*/ 6576425 h 6858000"/>
              <a:gd name="connsiteX247" fmla="*/ 10810738 w 12192000"/>
              <a:gd name="connsiteY247" fmla="*/ 6575100 h 6858000"/>
              <a:gd name="connsiteX248" fmla="*/ 10810738 w 12192000"/>
              <a:gd name="connsiteY248" fmla="*/ 6638804 h 6858000"/>
              <a:gd name="connsiteX249" fmla="*/ 10782231 w 12192000"/>
              <a:gd name="connsiteY249" fmla="*/ 6621108 h 6858000"/>
              <a:gd name="connsiteX250" fmla="*/ 10743034 w 12192000"/>
              <a:gd name="connsiteY250" fmla="*/ 6670656 h 6858000"/>
              <a:gd name="connsiteX251" fmla="*/ 10782231 w 12192000"/>
              <a:gd name="connsiteY251" fmla="*/ 6720203 h 6858000"/>
              <a:gd name="connsiteX252" fmla="*/ 10810738 w 12192000"/>
              <a:gd name="connsiteY252" fmla="*/ 6702507 h 6858000"/>
              <a:gd name="connsiteX253" fmla="*/ 10810738 w 12192000"/>
              <a:gd name="connsiteY253" fmla="*/ 6716664 h 6858000"/>
              <a:gd name="connsiteX254" fmla="*/ 10824991 w 12192000"/>
              <a:gd name="connsiteY254" fmla="*/ 6716664 h 6858000"/>
              <a:gd name="connsiteX255" fmla="*/ 10824991 w 12192000"/>
              <a:gd name="connsiteY255" fmla="*/ 6575100 h 6858000"/>
              <a:gd name="connsiteX256" fmla="*/ 10810738 w 12192000"/>
              <a:gd name="connsiteY256" fmla="*/ 6575100 h 6858000"/>
              <a:gd name="connsiteX257" fmla="*/ 11768161 w 12192000"/>
              <a:gd name="connsiteY257" fmla="*/ 6569584 h 6858000"/>
              <a:gd name="connsiteX258" fmla="*/ 11750694 w 12192000"/>
              <a:gd name="connsiteY258" fmla="*/ 6572607 h 6858000"/>
              <a:gd name="connsiteX259" fmla="*/ 11739946 w 12192000"/>
              <a:gd name="connsiteY259" fmla="*/ 6589881 h 6858000"/>
              <a:gd name="connsiteX260" fmla="*/ 11743528 w 12192000"/>
              <a:gd name="connsiteY260" fmla="*/ 6600246 h 6858000"/>
              <a:gd name="connsiteX261" fmla="*/ 11772191 w 12192000"/>
              <a:gd name="connsiteY261" fmla="*/ 6607156 h 6858000"/>
              <a:gd name="connsiteX262" fmla="*/ 11782939 w 12192000"/>
              <a:gd name="connsiteY262" fmla="*/ 6600246 h 6858000"/>
              <a:gd name="connsiteX263" fmla="*/ 11782939 w 12192000"/>
              <a:gd name="connsiteY263" fmla="*/ 6589881 h 6858000"/>
              <a:gd name="connsiteX264" fmla="*/ 11782939 w 12192000"/>
              <a:gd name="connsiteY264" fmla="*/ 6579517 h 6858000"/>
              <a:gd name="connsiteX265" fmla="*/ 11768161 w 12192000"/>
              <a:gd name="connsiteY265" fmla="*/ 6569584 h 6858000"/>
              <a:gd name="connsiteX266" fmla="*/ 11525909 w 12192000"/>
              <a:gd name="connsiteY266" fmla="*/ 6561666 h 6858000"/>
              <a:gd name="connsiteX267" fmla="*/ 11504825 w 12192000"/>
              <a:gd name="connsiteY267" fmla="*/ 6596598 h 6858000"/>
              <a:gd name="connsiteX268" fmla="*/ 11529423 w 12192000"/>
              <a:gd name="connsiteY268" fmla="*/ 6614064 h 6858000"/>
              <a:gd name="connsiteX269" fmla="*/ 11532937 w 12192000"/>
              <a:gd name="connsiteY269" fmla="*/ 6607078 h 6858000"/>
              <a:gd name="connsiteX270" fmla="*/ 11515367 w 12192000"/>
              <a:gd name="connsiteY270" fmla="*/ 6596598 h 6858000"/>
              <a:gd name="connsiteX271" fmla="*/ 11522395 w 12192000"/>
              <a:gd name="connsiteY271" fmla="*/ 6586119 h 6858000"/>
              <a:gd name="connsiteX272" fmla="*/ 11532937 w 12192000"/>
              <a:gd name="connsiteY272" fmla="*/ 6593105 h 6858000"/>
              <a:gd name="connsiteX273" fmla="*/ 11536450 w 12192000"/>
              <a:gd name="connsiteY273" fmla="*/ 6586119 h 6858000"/>
              <a:gd name="connsiteX274" fmla="*/ 11525909 w 12192000"/>
              <a:gd name="connsiteY274" fmla="*/ 6579132 h 6858000"/>
              <a:gd name="connsiteX275" fmla="*/ 11529423 w 12192000"/>
              <a:gd name="connsiteY275" fmla="*/ 6572146 h 6858000"/>
              <a:gd name="connsiteX276" fmla="*/ 11546992 w 12192000"/>
              <a:gd name="connsiteY276" fmla="*/ 6582625 h 6858000"/>
              <a:gd name="connsiteX277" fmla="*/ 11550506 w 12192000"/>
              <a:gd name="connsiteY277" fmla="*/ 6575638 h 6858000"/>
              <a:gd name="connsiteX278" fmla="*/ 11525909 w 12192000"/>
              <a:gd name="connsiteY278" fmla="*/ 6561666 h 6858000"/>
              <a:gd name="connsiteX279" fmla="*/ 11803361 w 12192000"/>
              <a:gd name="connsiteY279" fmla="*/ 6533452 h 6858000"/>
              <a:gd name="connsiteX280" fmla="*/ 11796375 w 12192000"/>
              <a:gd name="connsiteY280" fmla="*/ 6540505 h 6858000"/>
              <a:gd name="connsiteX281" fmla="*/ 11813840 w 12192000"/>
              <a:gd name="connsiteY281" fmla="*/ 6558139 h 6858000"/>
              <a:gd name="connsiteX282" fmla="*/ 11785895 w 12192000"/>
              <a:gd name="connsiteY282" fmla="*/ 6551086 h 6858000"/>
              <a:gd name="connsiteX283" fmla="*/ 11778908 w 12192000"/>
              <a:gd name="connsiteY283" fmla="*/ 6554612 h 6858000"/>
              <a:gd name="connsiteX284" fmla="*/ 11803361 w 12192000"/>
              <a:gd name="connsiteY284" fmla="*/ 6589881 h 6858000"/>
              <a:gd name="connsiteX285" fmla="*/ 11810348 w 12192000"/>
              <a:gd name="connsiteY285" fmla="*/ 6582827 h 6858000"/>
              <a:gd name="connsiteX286" fmla="*/ 11796375 w 12192000"/>
              <a:gd name="connsiteY286" fmla="*/ 6561666 h 6858000"/>
              <a:gd name="connsiteX287" fmla="*/ 11824320 w 12192000"/>
              <a:gd name="connsiteY287" fmla="*/ 6572246 h 6858000"/>
              <a:gd name="connsiteX288" fmla="*/ 11831307 w 12192000"/>
              <a:gd name="connsiteY288" fmla="*/ 6565193 h 6858000"/>
              <a:gd name="connsiteX289" fmla="*/ 11803361 w 12192000"/>
              <a:gd name="connsiteY289" fmla="*/ 6533452 h 6858000"/>
              <a:gd name="connsiteX290" fmla="*/ 11495008 w 12192000"/>
              <a:gd name="connsiteY290" fmla="*/ 6533452 h 6858000"/>
              <a:gd name="connsiteX291" fmla="*/ 11487980 w 12192000"/>
              <a:gd name="connsiteY291" fmla="*/ 6536965 h 6858000"/>
              <a:gd name="connsiteX292" fmla="*/ 11498522 w 12192000"/>
              <a:gd name="connsiteY292" fmla="*/ 6547507 h 6858000"/>
              <a:gd name="connsiteX293" fmla="*/ 11473924 w 12192000"/>
              <a:gd name="connsiteY293" fmla="*/ 6572104 h 6858000"/>
              <a:gd name="connsiteX294" fmla="*/ 11480952 w 12192000"/>
              <a:gd name="connsiteY294" fmla="*/ 6579132 h 6858000"/>
              <a:gd name="connsiteX295" fmla="*/ 11505548 w 12192000"/>
              <a:gd name="connsiteY295" fmla="*/ 6554535 h 6858000"/>
              <a:gd name="connsiteX296" fmla="*/ 11516090 w 12192000"/>
              <a:gd name="connsiteY296" fmla="*/ 6561562 h 6858000"/>
              <a:gd name="connsiteX297" fmla="*/ 11519604 w 12192000"/>
              <a:gd name="connsiteY297" fmla="*/ 6554535 h 6858000"/>
              <a:gd name="connsiteX298" fmla="*/ 11495008 w 12192000"/>
              <a:gd name="connsiteY298" fmla="*/ 6533452 h 6858000"/>
              <a:gd name="connsiteX299" fmla="*/ 11824589 w 12192000"/>
              <a:gd name="connsiteY299" fmla="*/ 6522703 h 6858000"/>
              <a:gd name="connsiteX300" fmla="*/ 11842055 w 12192000"/>
              <a:gd name="connsiteY300" fmla="*/ 6529421 h 6858000"/>
              <a:gd name="connsiteX301" fmla="*/ 11842055 w 12192000"/>
              <a:gd name="connsiteY301" fmla="*/ 6533452 h 6858000"/>
              <a:gd name="connsiteX302" fmla="*/ 11835337 w 12192000"/>
              <a:gd name="connsiteY302" fmla="*/ 6540170 h 6858000"/>
              <a:gd name="connsiteX303" fmla="*/ 11831307 w 12192000"/>
              <a:gd name="connsiteY303" fmla="*/ 6533452 h 6858000"/>
              <a:gd name="connsiteX304" fmla="*/ 11820942 w 12192000"/>
              <a:gd name="connsiteY304" fmla="*/ 6515985 h 6858000"/>
              <a:gd name="connsiteX305" fmla="*/ 11813840 w 12192000"/>
              <a:gd name="connsiteY305" fmla="*/ 6522927 h 6858000"/>
              <a:gd name="connsiteX306" fmla="*/ 11820942 w 12192000"/>
              <a:gd name="connsiteY306" fmla="*/ 6533339 h 6858000"/>
              <a:gd name="connsiteX307" fmla="*/ 11838696 w 12192000"/>
              <a:gd name="connsiteY307" fmla="*/ 6557635 h 6858000"/>
              <a:gd name="connsiteX308" fmla="*/ 11842247 w 12192000"/>
              <a:gd name="connsiteY308" fmla="*/ 6554165 h 6858000"/>
              <a:gd name="connsiteX309" fmla="*/ 11838696 w 12192000"/>
              <a:gd name="connsiteY309" fmla="*/ 6547223 h 6858000"/>
              <a:gd name="connsiteX310" fmla="*/ 11849349 w 12192000"/>
              <a:gd name="connsiteY310" fmla="*/ 6533339 h 6858000"/>
              <a:gd name="connsiteX311" fmla="*/ 11856450 w 12192000"/>
              <a:gd name="connsiteY311" fmla="*/ 6533339 h 6858000"/>
              <a:gd name="connsiteX312" fmla="*/ 11860002 w 12192000"/>
              <a:gd name="connsiteY312" fmla="*/ 6533339 h 6858000"/>
              <a:gd name="connsiteX313" fmla="*/ 11863552 w 12192000"/>
              <a:gd name="connsiteY313" fmla="*/ 6526397 h 6858000"/>
              <a:gd name="connsiteX314" fmla="*/ 11820942 w 12192000"/>
              <a:gd name="connsiteY314" fmla="*/ 6515985 h 6858000"/>
              <a:gd name="connsiteX315" fmla="*/ 11466198 w 12192000"/>
              <a:gd name="connsiteY315" fmla="*/ 6501206 h 6858000"/>
              <a:gd name="connsiteX316" fmla="*/ 11430930 w 12192000"/>
              <a:gd name="connsiteY316" fmla="*/ 6526286 h 6858000"/>
              <a:gd name="connsiteX317" fmla="*/ 11437984 w 12192000"/>
              <a:gd name="connsiteY317" fmla="*/ 6533452 h 6858000"/>
              <a:gd name="connsiteX318" fmla="*/ 11459145 w 12192000"/>
              <a:gd name="connsiteY318" fmla="*/ 6519121 h 6858000"/>
              <a:gd name="connsiteX319" fmla="*/ 11448564 w 12192000"/>
              <a:gd name="connsiteY319" fmla="*/ 6547782 h 6858000"/>
              <a:gd name="connsiteX320" fmla="*/ 11455618 w 12192000"/>
              <a:gd name="connsiteY320" fmla="*/ 6554948 h 6858000"/>
              <a:gd name="connsiteX321" fmla="*/ 11487359 w 12192000"/>
              <a:gd name="connsiteY321" fmla="*/ 6526286 h 6858000"/>
              <a:gd name="connsiteX322" fmla="*/ 11483833 w 12192000"/>
              <a:gd name="connsiteY322" fmla="*/ 6519121 h 6858000"/>
              <a:gd name="connsiteX323" fmla="*/ 11462672 w 12192000"/>
              <a:gd name="connsiteY323" fmla="*/ 6537034 h 6858000"/>
              <a:gd name="connsiteX324" fmla="*/ 11473252 w 12192000"/>
              <a:gd name="connsiteY324" fmla="*/ 6508372 h 6858000"/>
              <a:gd name="connsiteX325" fmla="*/ 11466198 w 12192000"/>
              <a:gd name="connsiteY325" fmla="*/ 6501206 h 6858000"/>
              <a:gd name="connsiteX326" fmla="*/ 11835338 w 12192000"/>
              <a:gd name="connsiteY326" fmla="*/ 6490458 h 6858000"/>
              <a:gd name="connsiteX327" fmla="*/ 11831307 w 12192000"/>
              <a:gd name="connsiteY327" fmla="*/ 6498519 h 6858000"/>
              <a:gd name="connsiteX328" fmla="*/ 11870270 w 12192000"/>
              <a:gd name="connsiteY328" fmla="*/ 6518673 h 6858000"/>
              <a:gd name="connsiteX329" fmla="*/ 11883706 w 12192000"/>
              <a:gd name="connsiteY329" fmla="*/ 6494489 h 6858000"/>
              <a:gd name="connsiteX330" fmla="*/ 11876988 w 12192000"/>
              <a:gd name="connsiteY330" fmla="*/ 6490458 h 6858000"/>
              <a:gd name="connsiteX331" fmla="*/ 11866239 w 12192000"/>
              <a:gd name="connsiteY331" fmla="*/ 6509268 h 6858000"/>
              <a:gd name="connsiteX332" fmla="*/ 11459634 w 12192000"/>
              <a:gd name="connsiteY332" fmla="*/ 6487771 h 6858000"/>
              <a:gd name="connsiteX333" fmla="*/ 11424212 w 12192000"/>
              <a:gd name="connsiteY333" fmla="*/ 6508933 h 6858000"/>
              <a:gd name="connsiteX334" fmla="*/ 11427754 w 12192000"/>
              <a:gd name="connsiteY334" fmla="*/ 6515986 h 6858000"/>
              <a:gd name="connsiteX335" fmla="*/ 11463176 w 12192000"/>
              <a:gd name="connsiteY335" fmla="*/ 6494825 h 6858000"/>
              <a:gd name="connsiteX336" fmla="*/ 11459634 w 12192000"/>
              <a:gd name="connsiteY336" fmla="*/ 6487771 h 6858000"/>
              <a:gd name="connsiteX337" fmla="*/ 11450927 w 12192000"/>
              <a:gd name="connsiteY337" fmla="*/ 6454161 h 6858000"/>
              <a:gd name="connsiteX338" fmla="*/ 11456192 w 12192000"/>
              <a:gd name="connsiteY338" fmla="*/ 6459892 h 6858000"/>
              <a:gd name="connsiteX339" fmla="*/ 11649257 w 12192000"/>
              <a:gd name="connsiteY339" fmla="*/ 6590385 h 6858000"/>
              <a:gd name="connsiteX340" fmla="*/ 11842320 w 12192000"/>
              <a:gd name="connsiteY340" fmla="*/ 6459892 h 6858000"/>
              <a:gd name="connsiteX341" fmla="*/ 11847586 w 12192000"/>
              <a:gd name="connsiteY341" fmla="*/ 6454161 h 6858000"/>
              <a:gd name="connsiteX342" fmla="*/ 11852851 w 12192000"/>
              <a:gd name="connsiteY342" fmla="*/ 6456365 h 6858000"/>
              <a:gd name="connsiteX343" fmla="*/ 11891464 w 12192000"/>
              <a:gd name="connsiteY343" fmla="*/ 6466946 h 6858000"/>
              <a:gd name="connsiteX344" fmla="*/ 11898484 w 12192000"/>
              <a:gd name="connsiteY344" fmla="*/ 6477526 h 6858000"/>
              <a:gd name="connsiteX345" fmla="*/ 11649257 w 12192000"/>
              <a:gd name="connsiteY345" fmla="*/ 6650341 h 6858000"/>
              <a:gd name="connsiteX346" fmla="*/ 11400028 w 12192000"/>
              <a:gd name="connsiteY346" fmla="*/ 6481054 h 6858000"/>
              <a:gd name="connsiteX347" fmla="*/ 11407049 w 12192000"/>
              <a:gd name="connsiteY347" fmla="*/ 6466946 h 6858000"/>
              <a:gd name="connsiteX348" fmla="*/ 11445662 w 12192000"/>
              <a:gd name="connsiteY348" fmla="*/ 6456365 h 6858000"/>
              <a:gd name="connsiteX349" fmla="*/ 11450927 w 12192000"/>
              <a:gd name="connsiteY349" fmla="*/ 6454161 h 6858000"/>
              <a:gd name="connsiteX350" fmla="*/ 11603442 w 12192000"/>
              <a:gd name="connsiteY350" fmla="*/ 6448323 h 6858000"/>
              <a:gd name="connsiteX351" fmla="*/ 11613922 w 12192000"/>
              <a:gd name="connsiteY351" fmla="*/ 6448323 h 6858000"/>
              <a:gd name="connsiteX352" fmla="*/ 11617414 w 12192000"/>
              <a:gd name="connsiteY352" fmla="*/ 6455414 h 6858000"/>
              <a:gd name="connsiteX353" fmla="*/ 11624401 w 12192000"/>
              <a:gd name="connsiteY353" fmla="*/ 6558233 h 6858000"/>
              <a:gd name="connsiteX354" fmla="*/ 11620908 w 12192000"/>
              <a:gd name="connsiteY354" fmla="*/ 6568870 h 6858000"/>
              <a:gd name="connsiteX355" fmla="*/ 11613922 w 12192000"/>
              <a:gd name="connsiteY355" fmla="*/ 6568870 h 6858000"/>
              <a:gd name="connsiteX356" fmla="*/ 11505632 w 12192000"/>
              <a:gd name="connsiteY356" fmla="*/ 6505050 h 6858000"/>
              <a:gd name="connsiteX357" fmla="*/ 11502138 w 12192000"/>
              <a:gd name="connsiteY357" fmla="*/ 6501505 h 6858000"/>
              <a:gd name="connsiteX358" fmla="*/ 11502138 w 12192000"/>
              <a:gd name="connsiteY358" fmla="*/ 6497960 h 6858000"/>
              <a:gd name="connsiteX359" fmla="*/ 11509124 w 12192000"/>
              <a:gd name="connsiteY359" fmla="*/ 6494415 h 6858000"/>
              <a:gd name="connsiteX360" fmla="*/ 11603442 w 12192000"/>
              <a:gd name="connsiteY360" fmla="*/ 6448323 h 6858000"/>
              <a:gd name="connsiteX361" fmla="*/ 11688084 w 12192000"/>
              <a:gd name="connsiteY361" fmla="*/ 6444777 h 6858000"/>
              <a:gd name="connsiteX362" fmla="*/ 11698565 w 12192000"/>
              <a:gd name="connsiteY362" fmla="*/ 6444777 h 6858000"/>
              <a:gd name="connsiteX363" fmla="*/ 11789388 w 12192000"/>
              <a:gd name="connsiteY363" fmla="*/ 6490688 h 6858000"/>
              <a:gd name="connsiteX364" fmla="*/ 11796375 w 12192000"/>
              <a:gd name="connsiteY364" fmla="*/ 6497752 h 6858000"/>
              <a:gd name="connsiteX365" fmla="*/ 11792882 w 12192000"/>
              <a:gd name="connsiteY365" fmla="*/ 6504815 h 6858000"/>
              <a:gd name="connsiteX366" fmla="*/ 11684592 w 12192000"/>
              <a:gd name="connsiteY366" fmla="*/ 6568384 h 6858000"/>
              <a:gd name="connsiteX367" fmla="*/ 11677605 w 12192000"/>
              <a:gd name="connsiteY367" fmla="*/ 6568384 h 6858000"/>
              <a:gd name="connsiteX368" fmla="*/ 11674112 w 12192000"/>
              <a:gd name="connsiteY368" fmla="*/ 6557789 h 6858000"/>
              <a:gd name="connsiteX369" fmla="*/ 11684592 w 12192000"/>
              <a:gd name="connsiteY369" fmla="*/ 6455373 h 6858000"/>
              <a:gd name="connsiteX370" fmla="*/ 11688084 w 12192000"/>
              <a:gd name="connsiteY370" fmla="*/ 6444777 h 6858000"/>
              <a:gd name="connsiteX371" fmla="*/ 10810283 w 12192000"/>
              <a:gd name="connsiteY371" fmla="*/ 6405813 h 6858000"/>
              <a:gd name="connsiteX372" fmla="*/ 10851862 w 12192000"/>
              <a:gd name="connsiteY372" fmla="*/ 6405813 h 6858000"/>
              <a:gd name="connsiteX373" fmla="*/ 10851862 w 12192000"/>
              <a:gd name="connsiteY373" fmla="*/ 6448423 h 6858000"/>
              <a:gd name="connsiteX374" fmla="*/ 10803353 w 12192000"/>
              <a:gd name="connsiteY374" fmla="*/ 6455525 h 6858000"/>
              <a:gd name="connsiteX375" fmla="*/ 10786028 w 12192000"/>
              <a:gd name="connsiteY375" fmla="*/ 6430669 h 6858000"/>
              <a:gd name="connsiteX376" fmla="*/ 10810283 w 12192000"/>
              <a:gd name="connsiteY376" fmla="*/ 6405813 h 6858000"/>
              <a:gd name="connsiteX377" fmla="*/ 10494479 w 12192000"/>
              <a:gd name="connsiteY377" fmla="*/ 6335948 h 6858000"/>
              <a:gd name="connsiteX378" fmla="*/ 10536128 w 12192000"/>
              <a:gd name="connsiteY378" fmla="*/ 6392220 h 6858000"/>
              <a:gd name="connsiteX379" fmla="*/ 10494479 w 12192000"/>
              <a:gd name="connsiteY379" fmla="*/ 6455524 h 6858000"/>
              <a:gd name="connsiteX380" fmla="*/ 10452829 w 12192000"/>
              <a:gd name="connsiteY380" fmla="*/ 6392220 h 6858000"/>
              <a:gd name="connsiteX381" fmla="*/ 10494479 w 12192000"/>
              <a:gd name="connsiteY381" fmla="*/ 6335948 h 6858000"/>
              <a:gd name="connsiteX382" fmla="*/ 11639005 w 12192000"/>
              <a:gd name="connsiteY382" fmla="*/ 6331919 h 6858000"/>
              <a:gd name="connsiteX383" fmla="*/ 11660034 w 12192000"/>
              <a:gd name="connsiteY383" fmla="*/ 6331919 h 6858000"/>
              <a:gd name="connsiteX384" fmla="*/ 11660034 w 12192000"/>
              <a:gd name="connsiteY384" fmla="*/ 6342559 h 6858000"/>
              <a:gd name="connsiteX385" fmla="*/ 11691578 w 12192000"/>
              <a:gd name="connsiteY385" fmla="*/ 6381576 h 6858000"/>
              <a:gd name="connsiteX386" fmla="*/ 11649519 w 12192000"/>
              <a:gd name="connsiteY386" fmla="*/ 6420593 h 6858000"/>
              <a:gd name="connsiteX387" fmla="*/ 11610966 w 12192000"/>
              <a:gd name="connsiteY387" fmla="*/ 6381576 h 6858000"/>
              <a:gd name="connsiteX388" fmla="*/ 11639005 w 12192000"/>
              <a:gd name="connsiteY388" fmla="*/ 6342559 h 6858000"/>
              <a:gd name="connsiteX389" fmla="*/ 11639005 w 12192000"/>
              <a:gd name="connsiteY389" fmla="*/ 6331919 h 6858000"/>
              <a:gd name="connsiteX390" fmla="*/ 11649257 w 12192000"/>
              <a:gd name="connsiteY390" fmla="*/ 6321170 h 6858000"/>
              <a:gd name="connsiteX391" fmla="*/ 11589469 w 12192000"/>
              <a:gd name="connsiteY391" fmla="*/ 6381630 h 6858000"/>
              <a:gd name="connsiteX392" fmla="*/ 11649257 w 12192000"/>
              <a:gd name="connsiteY392" fmla="*/ 6442090 h 6858000"/>
              <a:gd name="connsiteX393" fmla="*/ 11709045 w 12192000"/>
              <a:gd name="connsiteY393" fmla="*/ 6381630 h 6858000"/>
              <a:gd name="connsiteX394" fmla="*/ 11649257 w 12192000"/>
              <a:gd name="connsiteY394" fmla="*/ 6321170 h 6858000"/>
              <a:gd name="connsiteX395" fmla="*/ 11649257 w 12192000"/>
              <a:gd name="connsiteY395" fmla="*/ 6314453 h 6858000"/>
              <a:gd name="connsiteX396" fmla="*/ 11715763 w 12192000"/>
              <a:gd name="connsiteY396" fmla="*/ 6381630 h 6858000"/>
              <a:gd name="connsiteX397" fmla="*/ 11649257 w 12192000"/>
              <a:gd name="connsiteY397" fmla="*/ 6448808 h 6858000"/>
              <a:gd name="connsiteX398" fmla="*/ 11582751 w 12192000"/>
              <a:gd name="connsiteY398" fmla="*/ 6381630 h 6858000"/>
              <a:gd name="connsiteX399" fmla="*/ 11649257 w 12192000"/>
              <a:gd name="connsiteY399" fmla="*/ 6314453 h 6858000"/>
              <a:gd name="connsiteX400" fmla="*/ 11824549 w 12192000"/>
              <a:gd name="connsiteY400" fmla="*/ 6311766 h 6858000"/>
              <a:gd name="connsiteX401" fmla="*/ 11828050 w 12192000"/>
              <a:gd name="connsiteY401" fmla="*/ 6318819 h 6858000"/>
              <a:gd name="connsiteX402" fmla="*/ 11828050 w 12192000"/>
              <a:gd name="connsiteY402" fmla="*/ 6442258 h 6858000"/>
              <a:gd name="connsiteX403" fmla="*/ 11824549 w 12192000"/>
              <a:gd name="connsiteY403" fmla="*/ 6449312 h 6858000"/>
              <a:gd name="connsiteX404" fmla="*/ 11817546 w 12192000"/>
              <a:gd name="connsiteY404" fmla="*/ 6449312 h 6858000"/>
              <a:gd name="connsiteX405" fmla="*/ 11730012 w 12192000"/>
              <a:gd name="connsiteY405" fmla="*/ 6389356 h 6858000"/>
              <a:gd name="connsiteX406" fmla="*/ 11726510 w 12192000"/>
              <a:gd name="connsiteY406" fmla="*/ 6382302 h 6858000"/>
              <a:gd name="connsiteX407" fmla="*/ 11730012 w 12192000"/>
              <a:gd name="connsiteY407" fmla="*/ 6371721 h 6858000"/>
              <a:gd name="connsiteX408" fmla="*/ 11814044 w 12192000"/>
              <a:gd name="connsiteY408" fmla="*/ 6315292 h 6858000"/>
              <a:gd name="connsiteX409" fmla="*/ 11824549 w 12192000"/>
              <a:gd name="connsiteY409" fmla="*/ 6311766 h 6858000"/>
              <a:gd name="connsiteX410" fmla="*/ 11473964 w 12192000"/>
              <a:gd name="connsiteY410" fmla="*/ 6311766 h 6858000"/>
              <a:gd name="connsiteX411" fmla="*/ 11480967 w 12192000"/>
              <a:gd name="connsiteY411" fmla="*/ 6315292 h 6858000"/>
              <a:gd name="connsiteX412" fmla="*/ 11568501 w 12192000"/>
              <a:gd name="connsiteY412" fmla="*/ 6371721 h 6858000"/>
              <a:gd name="connsiteX413" fmla="*/ 11572002 w 12192000"/>
              <a:gd name="connsiteY413" fmla="*/ 6382302 h 6858000"/>
              <a:gd name="connsiteX414" fmla="*/ 11568501 w 12192000"/>
              <a:gd name="connsiteY414" fmla="*/ 6389356 h 6858000"/>
              <a:gd name="connsiteX415" fmla="*/ 11480967 w 12192000"/>
              <a:gd name="connsiteY415" fmla="*/ 6449312 h 6858000"/>
              <a:gd name="connsiteX416" fmla="*/ 11473964 w 12192000"/>
              <a:gd name="connsiteY416" fmla="*/ 6449312 h 6858000"/>
              <a:gd name="connsiteX417" fmla="*/ 11466961 w 12192000"/>
              <a:gd name="connsiteY417" fmla="*/ 6445785 h 6858000"/>
              <a:gd name="connsiteX418" fmla="*/ 11466961 w 12192000"/>
              <a:gd name="connsiteY418" fmla="*/ 6318819 h 6858000"/>
              <a:gd name="connsiteX419" fmla="*/ 11473964 w 12192000"/>
              <a:gd name="connsiteY419" fmla="*/ 6311766 h 6858000"/>
              <a:gd name="connsiteX420" fmla="*/ 11070316 w 12192000"/>
              <a:gd name="connsiteY420" fmla="*/ 6301017 h 6858000"/>
              <a:gd name="connsiteX421" fmla="*/ 11070316 w 12192000"/>
              <a:gd name="connsiteY421" fmla="*/ 6308070 h 6858000"/>
              <a:gd name="connsiteX422" fmla="*/ 11112166 w 12192000"/>
              <a:gd name="connsiteY422" fmla="*/ 6470304 h 6858000"/>
              <a:gd name="connsiteX423" fmla="*/ 11133091 w 12192000"/>
              <a:gd name="connsiteY423" fmla="*/ 6491465 h 6858000"/>
              <a:gd name="connsiteX424" fmla="*/ 11143554 w 12192000"/>
              <a:gd name="connsiteY424" fmla="*/ 6491465 h 6858000"/>
              <a:gd name="connsiteX425" fmla="*/ 11140066 w 12192000"/>
              <a:gd name="connsiteY425" fmla="*/ 6498518 h 6858000"/>
              <a:gd name="connsiteX426" fmla="*/ 11112166 w 12192000"/>
              <a:gd name="connsiteY426" fmla="*/ 6519679 h 6858000"/>
              <a:gd name="connsiteX427" fmla="*/ 11077291 w 12192000"/>
              <a:gd name="connsiteY427" fmla="*/ 6516153 h 6858000"/>
              <a:gd name="connsiteX428" fmla="*/ 11073804 w 12192000"/>
              <a:gd name="connsiteY428" fmla="*/ 6519679 h 6858000"/>
              <a:gd name="connsiteX429" fmla="*/ 11070316 w 12192000"/>
              <a:gd name="connsiteY429" fmla="*/ 6523206 h 6858000"/>
              <a:gd name="connsiteX430" fmla="*/ 11070316 w 12192000"/>
              <a:gd name="connsiteY430" fmla="*/ 6544367 h 6858000"/>
              <a:gd name="connsiteX431" fmla="*/ 11077291 w 12192000"/>
              <a:gd name="connsiteY431" fmla="*/ 6551421 h 6858000"/>
              <a:gd name="connsiteX432" fmla="*/ 11122628 w 12192000"/>
              <a:gd name="connsiteY432" fmla="*/ 6554947 h 6858000"/>
              <a:gd name="connsiteX433" fmla="*/ 11126116 w 12192000"/>
              <a:gd name="connsiteY433" fmla="*/ 6554947 h 6858000"/>
              <a:gd name="connsiteX434" fmla="*/ 11181916 w 12192000"/>
              <a:gd name="connsiteY434" fmla="*/ 6502045 h 6858000"/>
              <a:gd name="connsiteX435" fmla="*/ 11213303 w 12192000"/>
              <a:gd name="connsiteY435" fmla="*/ 6371553 h 6858000"/>
              <a:gd name="connsiteX436" fmla="*/ 11227253 w 12192000"/>
              <a:gd name="connsiteY436" fmla="*/ 6329231 h 6858000"/>
              <a:gd name="connsiteX437" fmla="*/ 11230741 w 12192000"/>
              <a:gd name="connsiteY437" fmla="*/ 6308070 h 6858000"/>
              <a:gd name="connsiteX438" fmla="*/ 11230741 w 12192000"/>
              <a:gd name="connsiteY438" fmla="*/ 6301017 h 6858000"/>
              <a:gd name="connsiteX439" fmla="*/ 11223766 w 12192000"/>
              <a:gd name="connsiteY439" fmla="*/ 6301017 h 6858000"/>
              <a:gd name="connsiteX440" fmla="*/ 11195866 w 12192000"/>
              <a:gd name="connsiteY440" fmla="*/ 6301017 h 6858000"/>
              <a:gd name="connsiteX441" fmla="*/ 11188891 w 12192000"/>
              <a:gd name="connsiteY441" fmla="*/ 6304543 h 6858000"/>
              <a:gd name="connsiteX442" fmla="*/ 11150528 w 12192000"/>
              <a:gd name="connsiteY442" fmla="*/ 6449143 h 6858000"/>
              <a:gd name="connsiteX443" fmla="*/ 11147041 w 12192000"/>
              <a:gd name="connsiteY443" fmla="*/ 6449143 h 6858000"/>
              <a:gd name="connsiteX444" fmla="*/ 11112166 w 12192000"/>
              <a:gd name="connsiteY444" fmla="*/ 6304543 h 6858000"/>
              <a:gd name="connsiteX445" fmla="*/ 11105191 w 12192000"/>
              <a:gd name="connsiteY445" fmla="*/ 6301017 h 6858000"/>
              <a:gd name="connsiteX446" fmla="*/ 11077291 w 12192000"/>
              <a:gd name="connsiteY446" fmla="*/ 6301017 h 6858000"/>
              <a:gd name="connsiteX447" fmla="*/ 11070316 w 12192000"/>
              <a:gd name="connsiteY447" fmla="*/ 6301017 h 6858000"/>
              <a:gd name="connsiteX448" fmla="*/ 11038289 w 12192000"/>
              <a:gd name="connsiteY448" fmla="*/ 6296986 h 6858000"/>
              <a:gd name="connsiteX449" fmla="*/ 10985474 w 12192000"/>
              <a:gd name="connsiteY449" fmla="*/ 6318092 h 6858000"/>
              <a:gd name="connsiteX450" fmla="*/ 10985474 w 12192000"/>
              <a:gd name="connsiteY450" fmla="*/ 6307539 h 6858000"/>
              <a:gd name="connsiteX451" fmla="*/ 10978433 w 12192000"/>
              <a:gd name="connsiteY451" fmla="*/ 6300504 h 6858000"/>
              <a:gd name="connsiteX452" fmla="*/ 10950264 w 12192000"/>
              <a:gd name="connsiteY452" fmla="*/ 6300504 h 6858000"/>
              <a:gd name="connsiteX453" fmla="*/ 10943222 w 12192000"/>
              <a:gd name="connsiteY453" fmla="*/ 6307539 h 6858000"/>
              <a:gd name="connsiteX454" fmla="*/ 10943222 w 12192000"/>
              <a:gd name="connsiteY454" fmla="*/ 6483422 h 6858000"/>
              <a:gd name="connsiteX455" fmla="*/ 10950264 w 12192000"/>
              <a:gd name="connsiteY455" fmla="*/ 6490457 h 6858000"/>
              <a:gd name="connsiteX456" fmla="*/ 10978433 w 12192000"/>
              <a:gd name="connsiteY456" fmla="*/ 6490457 h 6858000"/>
              <a:gd name="connsiteX457" fmla="*/ 10985474 w 12192000"/>
              <a:gd name="connsiteY457" fmla="*/ 6483422 h 6858000"/>
              <a:gd name="connsiteX458" fmla="*/ 10985474 w 12192000"/>
              <a:gd name="connsiteY458" fmla="*/ 6360304 h 6858000"/>
              <a:gd name="connsiteX459" fmla="*/ 11038289 w 12192000"/>
              <a:gd name="connsiteY459" fmla="*/ 6339198 h 6858000"/>
              <a:gd name="connsiteX460" fmla="*/ 11045332 w 12192000"/>
              <a:gd name="connsiteY460" fmla="*/ 6332163 h 6858000"/>
              <a:gd name="connsiteX461" fmla="*/ 11045332 w 12192000"/>
              <a:gd name="connsiteY461" fmla="*/ 6304022 h 6858000"/>
              <a:gd name="connsiteX462" fmla="*/ 11041811 w 12192000"/>
              <a:gd name="connsiteY462" fmla="*/ 6300504 h 6858000"/>
              <a:gd name="connsiteX463" fmla="*/ 11038289 w 12192000"/>
              <a:gd name="connsiteY463" fmla="*/ 6296986 h 6858000"/>
              <a:gd name="connsiteX464" fmla="*/ 10831647 w 12192000"/>
              <a:gd name="connsiteY464" fmla="*/ 6292955 h 6858000"/>
              <a:gd name="connsiteX465" fmla="*/ 10761417 w 12192000"/>
              <a:gd name="connsiteY465" fmla="*/ 6300026 h 6858000"/>
              <a:gd name="connsiteX466" fmla="*/ 10754394 w 12192000"/>
              <a:gd name="connsiteY466" fmla="*/ 6307098 h 6858000"/>
              <a:gd name="connsiteX467" fmla="*/ 10754394 w 12192000"/>
              <a:gd name="connsiteY467" fmla="*/ 6331847 h 6858000"/>
              <a:gd name="connsiteX468" fmla="*/ 10757905 w 12192000"/>
              <a:gd name="connsiteY468" fmla="*/ 6338919 h 6858000"/>
              <a:gd name="connsiteX469" fmla="*/ 10761417 w 12192000"/>
              <a:gd name="connsiteY469" fmla="*/ 6338919 h 6858000"/>
              <a:gd name="connsiteX470" fmla="*/ 10828136 w 12192000"/>
              <a:gd name="connsiteY470" fmla="*/ 6335383 h 6858000"/>
              <a:gd name="connsiteX471" fmla="*/ 10852717 w 12192000"/>
              <a:gd name="connsiteY471" fmla="*/ 6360133 h 6858000"/>
              <a:gd name="connsiteX472" fmla="*/ 10852717 w 12192000"/>
              <a:gd name="connsiteY472" fmla="*/ 6370740 h 6858000"/>
              <a:gd name="connsiteX473" fmla="*/ 10803555 w 12192000"/>
              <a:gd name="connsiteY473" fmla="*/ 6374276 h 6858000"/>
              <a:gd name="connsiteX474" fmla="*/ 10740347 w 12192000"/>
              <a:gd name="connsiteY474" fmla="*/ 6434381 h 6858000"/>
              <a:gd name="connsiteX475" fmla="*/ 10796532 w 12192000"/>
              <a:gd name="connsiteY475" fmla="*/ 6494487 h 6858000"/>
              <a:gd name="connsiteX476" fmla="*/ 10859740 w 12192000"/>
              <a:gd name="connsiteY476" fmla="*/ 6480344 h 6858000"/>
              <a:gd name="connsiteX477" fmla="*/ 10887833 w 12192000"/>
              <a:gd name="connsiteY477" fmla="*/ 6494487 h 6858000"/>
              <a:gd name="connsiteX478" fmla="*/ 10894855 w 12192000"/>
              <a:gd name="connsiteY478" fmla="*/ 6490951 h 6858000"/>
              <a:gd name="connsiteX479" fmla="*/ 10894855 w 12192000"/>
              <a:gd name="connsiteY479" fmla="*/ 6487416 h 6858000"/>
              <a:gd name="connsiteX480" fmla="*/ 10894855 w 12192000"/>
              <a:gd name="connsiteY480" fmla="*/ 6360133 h 6858000"/>
              <a:gd name="connsiteX481" fmla="*/ 10831647 w 12192000"/>
              <a:gd name="connsiteY481" fmla="*/ 6292955 h 6858000"/>
              <a:gd name="connsiteX482" fmla="*/ 10495822 w 12192000"/>
              <a:gd name="connsiteY482" fmla="*/ 6292954 h 6858000"/>
              <a:gd name="connsiteX483" fmla="*/ 10409835 w 12192000"/>
              <a:gd name="connsiteY483" fmla="*/ 6393721 h 6858000"/>
              <a:gd name="connsiteX484" fmla="*/ 10495822 w 12192000"/>
              <a:gd name="connsiteY484" fmla="*/ 6494487 h 6858000"/>
              <a:gd name="connsiteX485" fmla="*/ 10581809 w 12192000"/>
              <a:gd name="connsiteY485" fmla="*/ 6393721 h 6858000"/>
              <a:gd name="connsiteX486" fmla="*/ 10495822 w 12192000"/>
              <a:gd name="connsiteY486" fmla="*/ 6292954 h 6858000"/>
              <a:gd name="connsiteX487" fmla="*/ 10241892 w 12192000"/>
              <a:gd name="connsiteY487" fmla="*/ 6268771 h 6858000"/>
              <a:gd name="connsiteX488" fmla="*/ 10273241 w 12192000"/>
              <a:gd name="connsiteY488" fmla="*/ 6268771 h 6858000"/>
              <a:gd name="connsiteX489" fmla="*/ 10290657 w 12192000"/>
              <a:gd name="connsiteY489" fmla="*/ 6268771 h 6858000"/>
              <a:gd name="connsiteX490" fmla="*/ 10335940 w 12192000"/>
              <a:gd name="connsiteY490" fmla="*/ 6307735 h 6858000"/>
              <a:gd name="connsiteX491" fmla="*/ 10287174 w 12192000"/>
              <a:gd name="connsiteY491" fmla="*/ 6346697 h 6858000"/>
              <a:gd name="connsiteX492" fmla="*/ 10241892 w 12192000"/>
              <a:gd name="connsiteY492" fmla="*/ 6346697 h 6858000"/>
              <a:gd name="connsiteX493" fmla="*/ 10241892 w 12192000"/>
              <a:gd name="connsiteY493" fmla="*/ 6268771 h 6858000"/>
              <a:gd name="connsiteX494" fmla="*/ 10659063 w 12192000"/>
              <a:gd name="connsiteY494" fmla="*/ 6255336 h 6858000"/>
              <a:gd name="connsiteX495" fmla="*/ 10627410 w 12192000"/>
              <a:gd name="connsiteY495" fmla="*/ 6262370 h 6858000"/>
              <a:gd name="connsiteX496" fmla="*/ 10623893 w 12192000"/>
              <a:gd name="connsiteY496" fmla="*/ 6269404 h 6858000"/>
              <a:gd name="connsiteX497" fmla="*/ 10623893 w 12192000"/>
              <a:gd name="connsiteY497" fmla="*/ 6301056 h 6858000"/>
              <a:gd name="connsiteX498" fmla="*/ 10606308 w 12192000"/>
              <a:gd name="connsiteY498" fmla="*/ 6301056 h 6858000"/>
              <a:gd name="connsiteX499" fmla="*/ 10599275 w 12192000"/>
              <a:gd name="connsiteY499" fmla="*/ 6308090 h 6858000"/>
              <a:gd name="connsiteX500" fmla="*/ 10599275 w 12192000"/>
              <a:gd name="connsiteY500" fmla="*/ 6332708 h 6858000"/>
              <a:gd name="connsiteX501" fmla="*/ 10606308 w 12192000"/>
              <a:gd name="connsiteY501" fmla="*/ 6339742 h 6858000"/>
              <a:gd name="connsiteX502" fmla="*/ 10623893 w 12192000"/>
              <a:gd name="connsiteY502" fmla="*/ 6339742 h 6858000"/>
              <a:gd name="connsiteX503" fmla="*/ 10623893 w 12192000"/>
              <a:gd name="connsiteY503" fmla="*/ 6424149 h 6858000"/>
              <a:gd name="connsiteX504" fmla="*/ 10680164 w 12192000"/>
              <a:gd name="connsiteY504" fmla="*/ 6494487 h 6858000"/>
              <a:gd name="connsiteX505" fmla="*/ 10711817 w 12192000"/>
              <a:gd name="connsiteY505" fmla="*/ 6490971 h 6858000"/>
              <a:gd name="connsiteX506" fmla="*/ 10718851 w 12192000"/>
              <a:gd name="connsiteY506" fmla="*/ 6483936 h 6858000"/>
              <a:gd name="connsiteX507" fmla="*/ 10718851 w 12192000"/>
              <a:gd name="connsiteY507" fmla="*/ 6459318 h 6858000"/>
              <a:gd name="connsiteX508" fmla="*/ 10711817 w 12192000"/>
              <a:gd name="connsiteY508" fmla="*/ 6452284 h 6858000"/>
              <a:gd name="connsiteX509" fmla="*/ 10687198 w 12192000"/>
              <a:gd name="connsiteY509" fmla="*/ 6452284 h 6858000"/>
              <a:gd name="connsiteX510" fmla="*/ 10666096 w 12192000"/>
              <a:gd name="connsiteY510" fmla="*/ 6417115 h 6858000"/>
              <a:gd name="connsiteX511" fmla="*/ 10666096 w 12192000"/>
              <a:gd name="connsiteY511" fmla="*/ 6339742 h 6858000"/>
              <a:gd name="connsiteX512" fmla="*/ 10711817 w 12192000"/>
              <a:gd name="connsiteY512" fmla="*/ 6339742 h 6858000"/>
              <a:gd name="connsiteX513" fmla="*/ 10718851 w 12192000"/>
              <a:gd name="connsiteY513" fmla="*/ 6332708 h 6858000"/>
              <a:gd name="connsiteX514" fmla="*/ 10718851 w 12192000"/>
              <a:gd name="connsiteY514" fmla="*/ 6308090 h 6858000"/>
              <a:gd name="connsiteX515" fmla="*/ 10711817 w 12192000"/>
              <a:gd name="connsiteY515" fmla="*/ 6301056 h 6858000"/>
              <a:gd name="connsiteX516" fmla="*/ 10666096 w 12192000"/>
              <a:gd name="connsiteY516" fmla="*/ 6301056 h 6858000"/>
              <a:gd name="connsiteX517" fmla="*/ 10666096 w 12192000"/>
              <a:gd name="connsiteY517" fmla="*/ 6262370 h 6858000"/>
              <a:gd name="connsiteX518" fmla="*/ 10662580 w 12192000"/>
              <a:gd name="connsiteY518" fmla="*/ 6255336 h 6858000"/>
              <a:gd name="connsiteX519" fmla="*/ 10659063 w 12192000"/>
              <a:gd name="connsiteY519" fmla="*/ 6255336 h 6858000"/>
              <a:gd name="connsiteX520" fmla="*/ 10283668 w 12192000"/>
              <a:gd name="connsiteY520" fmla="*/ 6227122 h 6858000"/>
              <a:gd name="connsiteX521" fmla="*/ 10203208 w 12192000"/>
              <a:gd name="connsiteY521" fmla="*/ 6230633 h 6858000"/>
              <a:gd name="connsiteX522" fmla="*/ 10196211 w 12192000"/>
              <a:gd name="connsiteY522" fmla="*/ 6237655 h 6858000"/>
              <a:gd name="connsiteX523" fmla="*/ 10196211 w 12192000"/>
              <a:gd name="connsiteY523" fmla="*/ 6483435 h 6858000"/>
              <a:gd name="connsiteX524" fmla="*/ 10203208 w 12192000"/>
              <a:gd name="connsiteY524" fmla="*/ 6490457 h 6858000"/>
              <a:gd name="connsiteX525" fmla="*/ 10234693 w 12192000"/>
              <a:gd name="connsiteY525" fmla="*/ 6490457 h 6858000"/>
              <a:gd name="connsiteX526" fmla="*/ 10241689 w 12192000"/>
              <a:gd name="connsiteY526" fmla="*/ 6483435 h 6858000"/>
              <a:gd name="connsiteX527" fmla="*/ 10241689 w 12192000"/>
              <a:gd name="connsiteY527" fmla="*/ 6385123 h 6858000"/>
              <a:gd name="connsiteX528" fmla="*/ 10290665 w 12192000"/>
              <a:gd name="connsiteY528" fmla="*/ 6388634 h 6858000"/>
              <a:gd name="connsiteX529" fmla="*/ 10336143 w 12192000"/>
              <a:gd name="connsiteY529" fmla="*/ 6486946 h 6858000"/>
              <a:gd name="connsiteX530" fmla="*/ 10343139 w 12192000"/>
              <a:gd name="connsiteY530" fmla="*/ 6490457 h 6858000"/>
              <a:gd name="connsiteX531" fmla="*/ 10374624 w 12192000"/>
              <a:gd name="connsiteY531" fmla="*/ 6490457 h 6858000"/>
              <a:gd name="connsiteX532" fmla="*/ 10381620 w 12192000"/>
              <a:gd name="connsiteY532" fmla="*/ 6486946 h 6858000"/>
              <a:gd name="connsiteX533" fmla="*/ 10381620 w 12192000"/>
              <a:gd name="connsiteY533" fmla="*/ 6479924 h 6858000"/>
              <a:gd name="connsiteX534" fmla="*/ 10336143 w 12192000"/>
              <a:gd name="connsiteY534" fmla="*/ 6374590 h 6858000"/>
              <a:gd name="connsiteX535" fmla="*/ 10381620 w 12192000"/>
              <a:gd name="connsiteY535" fmla="*/ 6307878 h 6858000"/>
              <a:gd name="connsiteX536" fmla="*/ 10290665 w 12192000"/>
              <a:gd name="connsiteY536" fmla="*/ 6227122 h 6858000"/>
              <a:gd name="connsiteX537" fmla="*/ 10283668 w 12192000"/>
              <a:gd name="connsiteY537" fmla="*/ 6227122 h 6858000"/>
              <a:gd name="connsiteX538" fmla="*/ 11839186 w 12192000"/>
              <a:gd name="connsiteY538" fmla="*/ 6196200 h 6858000"/>
              <a:gd name="connsiteX539" fmla="*/ 11845722 w 12192000"/>
              <a:gd name="connsiteY539" fmla="*/ 6201931 h 6858000"/>
              <a:gd name="connsiteX540" fmla="*/ 11908470 w 12192000"/>
              <a:gd name="connsiteY540" fmla="*/ 6441755 h 6858000"/>
              <a:gd name="connsiteX541" fmla="*/ 11898012 w 12192000"/>
              <a:gd name="connsiteY541" fmla="*/ 6445282 h 6858000"/>
              <a:gd name="connsiteX542" fmla="*/ 11859666 w 12192000"/>
              <a:gd name="connsiteY542" fmla="*/ 6434701 h 6858000"/>
              <a:gd name="connsiteX543" fmla="*/ 11852694 w 12192000"/>
              <a:gd name="connsiteY543" fmla="*/ 6424121 h 6858000"/>
              <a:gd name="connsiteX544" fmla="*/ 11807377 w 12192000"/>
              <a:gd name="connsiteY544" fmla="*/ 6244253 h 6858000"/>
              <a:gd name="connsiteX545" fmla="*/ 11807377 w 12192000"/>
              <a:gd name="connsiteY545" fmla="*/ 6230146 h 6858000"/>
              <a:gd name="connsiteX546" fmla="*/ 11835264 w 12192000"/>
              <a:gd name="connsiteY546" fmla="*/ 6198404 h 6858000"/>
              <a:gd name="connsiteX547" fmla="*/ 11839186 w 12192000"/>
              <a:gd name="connsiteY547" fmla="*/ 6196200 h 6858000"/>
              <a:gd name="connsiteX548" fmla="*/ 11458923 w 12192000"/>
              <a:gd name="connsiteY548" fmla="*/ 6196200 h 6858000"/>
              <a:gd name="connsiteX549" fmla="*/ 11462885 w 12192000"/>
              <a:gd name="connsiteY549" fmla="*/ 6198404 h 6858000"/>
              <a:gd name="connsiteX550" fmla="*/ 11494585 w 12192000"/>
              <a:gd name="connsiteY550" fmla="*/ 6230146 h 6858000"/>
              <a:gd name="connsiteX551" fmla="*/ 11491063 w 12192000"/>
              <a:gd name="connsiteY551" fmla="*/ 6244253 h 6858000"/>
              <a:gd name="connsiteX552" fmla="*/ 11445274 w 12192000"/>
              <a:gd name="connsiteY552" fmla="*/ 6424121 h 6858000"/>
              <a:gd name="connsiteX553" fmla="*/ 11438229 w 12192000"/>
              <a:gd name="connsiteY553" fmla="*/ 6434701 h 6858000"/>
              <a:gd name="connsiteX554" fmla="*/ 11399484 w 12192000"/>
              <a:gd name="connsiteY554" fmla="*/ 6445282 h 6858000"/>
              <a:gd name="connsiteX555" fmla="*/ 11388917 w 12192000"/>
              <a:gd name="connsiteY555" fmla="*/ 6441755 h 6858000"/>
              <a:gd name="connsiteX556" fmla="*/ 11452318 w 12192000"/>
              <a:gd name="connsiteY556" fmla="*/ 6201931 h 6858000"/>
              <a:gd name="connsiteX557" fmla="*/ 11458923 w 12192000"/>
              <a:gd name="connsiteY557" fmla="*/ 6196200 h 6858000"/>
              <a:gd name="connsiteX558" fmla="*/ 11677605 w 12192000"/>
              <a:gd name="connsiteY558" fmla="*/ 6190846 h 6858000"/>
              <a:gd name="connsiteX559" fmla="*/ 11684592 w 12192000"/>
              <a:gd name="connsiteY559" fmla="*/ 6190846 h 6858000"/>
              <a:gd name="connsiteX560" fmla="*/ 11792882 w 12192000"/>
              <a:gd name="connsiteY560" fmla="*/ 6254415 h 6858000"/>
              <a:gd name="connsiteX561" fmla="*/ 11796375 w 12192000"/>
              <a:gd name="connsiteY561" fmla="*/ 6261479 h 6858000"/>
              <a:gd name="connsiteX562" fmla="*/ 11789388 w 12192000"/>
              <a:gd name="connsiteY562" fmla="*/ 6268542 h 6858000"/>
              <a:gd name="connsiteX563" fmla="*/ 11698565 w 12192000"/>
              <a:gd name="connsiteY563" fmla="*/ 6314453 h 6858000"/>
              <a:gd name="connsiteX564" fmla="*/ 11688084 w 12192000"/>
              <a:gd name="connsiteY564" fmla="*/ 6314453 h 6858000"/>
              <a:gd name="connsiteX565" fmla="*/ 11681098 w 12192000"/>
              <a:gd name="connsiteY565" fmla="*/ 6303858 h 6858000"/>
              <a:gd name="connsiteX566" fmla="*/ 11674112 w 12192000"/>
              <a:gd name="connsiteY566" fmla="*/ 6201442 h 6858000"/>
              <a:gd name="connsiteX567" fmla="*/ 11677605 w 12192000"/>
              <a:gd name="connsiteY567" fmla="*/ 6190846 h 6858000"/>
              <a:gd name="connsiteX568" fmla="*/ 11613922 w 12192000"/>
              <a:gd name="connsiteY568" fmla="*/ 6190846 h 6858000"/>
              <a:gd name="connsiteX569" fmla="*/ 11620908 w 12192000"/>
              <a:gd name="connsiteY569" fmla="*/ 6190846 h 6858000"/>
              <a:gd name="connsiteX570" fmla="*/ 11624401 w 12192000"/>
              <a:gd name="connsiteY570" fmla="*/ 6201442 h 6858000"/>
              <a:gd name="connsiteX571" fmla="*/ 11613922 w 12192000"/>
              <a:gd name="connsiteY571" fmla="*/ 6307389 h 6858000"/>
              <a:gd name="connsiteX572" fmla="*/ 11610428 w 12192000"/>
              <a:gd name="connsiteY572" fmla="*/ 6314453 h 6858000"/>
              <a:gd name="connsiteX573" fmla="*/ 11599949 w 12192000"/>
              <a:gd name="connsiteY573" fmla="*/ 6314453 h 6858000"/>
              <a:gd name="connsiteX574" fmla="*/ 11509124 w 12192000"/>
              <a:gd name="connsiteY574" fmla="*/ 6268542 h 6858000"/>
              <a:gd name="connsiteX575" fmla="*/ 11502138 w 12192000"/>
              <a:gd name="connsiteY575" fmla="*/ 6261479 h 6858000"/>
              <a:gd name="connsiteX576" fmla="*/ 11505632 w 12192000"/>
              <a:gd name="connsiteY576" fmla="*/ 6254415 h 6858000"/>
              <a:gd name="connsiteX577" fmla="*/ 11613922 w 12192000"/>
              <a:gd name="connsiteY577" fmla="*/ 6190846 h 6858000"/>
              <a:gd name="connsiteX578" fmla="*/ 11532772 w 12192000"/>
              <a:gd name="connsiteY578" fmla="*/ 6155914 h 6858000"/>
              <a:gd name="connsiteX579" fmla="*/ 11539758 w 12192000"/>
              <a:gd name="connsiteY579" fmla="*/ 6163304 h 6858000"/>
              <a:gd name="connsiteX580" fmla="*/ 11536265 w 12192000"/>
              <a:gd name="connsiteY580" fmla="*/ 6166999 h 6858000"/>
              <a:gd name="connsiteX581" fmla="*/ 11529278 w 12192000"/>
              <a:gd name="connsiteY581" fmla="*/ 6170694 h 6858000"/>
              <a:gd name="connsiteX582" fmla="*/ 11525785 w 12192000"/>
              <a:gd name="connsiteY582" fmla="*/ 6163304 h 6858000"/>
              <a:gd name="connsiteX583" fmla="*/ 11522292 w 12192000"/>
              <a:gd name="connsiteY583" fmla="*/ 6163304 h 6858000"/>
              <a:gd name="connsiteX584" fmla="*/ 11532772 w 12192000"/>
              <a:gd name="connsiteY584" fmla="*/ 6155914 h 6858000"/>
              <a:gd name="connsiteX585" fmla="*/ 11529297 w 12192000"/>
              <a:gd name="connsiteY585" fmla="*/ 6148717 h 6858000"/>
              <a:gd name="connsiteX586" fmla="*/ 11511543 w 12192000"/>
              <a:gd name="connsiteY586" fmla="*/ 6159369 h 6858000"/>
              <a:gd name="connsiteX587" fmla="*/ 11515094 w 12192000"/>
              <a:gd name="connsiteY587" fmla="*/ 6162920 h 6858000"/>
              <a:gd name="connsiteX588" fmla="*/ 11532848 w 12192000"/>
              <a:gd name="connsiteY588" fmla="*/ 6194878 h 6858000"/>
              <a:gd name="connsiteX589" fmla="*/ 11539950 w 12192000"/>
              <a:gd name="connsiteY589" fmla="*/ 6191326 h 6858000"/>
              <a:gd name="connsiteX590" fmla="*/ 11532848 w 12192000"/>
              <a:gd name="connsiteY590" fmla="*/ 6177123 h 6858000"/>
              <a:gd name="connsiteX591" fmla="*/ 11539950 w 12192000"/>
              <a:gd name="connsiteY591" fmla="*/ 6173573 h 6858000"/>
              <a:gd name="connsiteX592" fmla="*/ 11554153 w 12192000"/>
              <a:gd name="connsiteY592" fmla="*/ 6184225 h 6858000"/>
              <a:gd name="connsiteX593" fmla="*/ 11561255 w 12192000"/>
              <a:gd name="connsiteY593" fmla="*/ 6180674 h 6858000"/>
              <a:gd name="connsiteX594" fmla="*/ 11547052 w 12192000"/>
              <a:gd name="connsiteY594" fmla="*/ 6166471 h 6858000"/>
              <a:gd name="connsiteX595" fmla="*/ 11547052 w 12192000"/>
              <a:gd name="connsiteY595" fmla="*/ 6162920 h 6858000"/>
              <a:gd name="connsiteX596" fmla="*/ 11529297 w 12192000"/>
              <a:gd name="connsiteY596" fmla="*/ 6148717 h 6858000"/>
              <a:gd name="connsiteX597" fmla="*/ 11750205 w 12192000"/>
              <a:gd name="connsiteY597" fmla="*/ 6142479 h 6858000"/>
              <a:gd name="connsiteX598" fmla="*/ 11753748 w 12192000"/>
              <a:gd name="connsiteY598" fmla="*/ 6166663 h 6858000"/>
              <a:gd name="connsiteX599" fmla="*/ 11746663 w 12192000"/>
              <a:gd name="connsiteY599" fmla="*/ 6183937 h 6858000"/>
              <a:gd name="connsiteX600" fmla="*/ 11753748 w 12192000"/>
              <a:gd name="connsiteY600" fmla="*/ 6190846 h 6858000"/>
              <a:gd name="connsiteX601" fmla="*/ 11760832 w 12192000"/>
              <a:gd name="connsiteY601" fmla="*/ 6173572 h 6858000"/>
              <a:gd name="connsiteX602" fmla="*/ 11785626 w 12192000"/>
              <a:gd name="connsiteY602" fmla="*/ 6159753 h 6858000"/>
              <a:gd name="connsiteX603" fmla="*/ 11778543 w 12192000"/>
              <a:gd name="connsiteY603" fmla="*/ 6156298 h 6858000"/>
              <a:gd name="connsiteX604" fmla="*/ 11760832 w 12192000"/>
              <a:gd name="connsiteY604" fmla="*/ 6163208 h 6858000"/>
              <a:gd name="connsiteX605" fmla="*/ 11757290 w 12192000"/>
              <a:gd name="connsiteY605" fmla="*/ 6145933 h 6858000"/>
              <a:gd name="connsiteX606" fmla="*/ 11750205 w 12192000"/>
              <a:gd name="connsiteY606" fmla="*/ 6142479 h 6858000"/>
              <a:gd name="connsiteX607" fmla="*/ 11715224 w 12192000"/>
              <a:gd name="connsiteY607" fmla="*/ 6138449 h 6858000"/>
              <a:gd name="connsiteX608" fmla="*/ 11725705 w 12192000"/>
              <a:gd name="connsiteY608" fmla="*/ 6141808 h 6858000"/>
              <a:gd name="connsiteX609" fmla="*/ 11729197 w 12192000"/>
              <a:gd name="connsiteY609" fmla="*/ 6145167 h 6858000"/>
              <a:gd name="connsiteX610" fmla="*/ 11722211 w 12192000"/>
              <a:gd name="connsiteY610" fmla="*/ 6151884 h 6858000"/>
              <a:gd name="connsiteX611" fmla="*/ 11711731 w 12192000"/>
              <a:gd name="connsiteY611" fmla="*/ 6148525 h 6858000"/>
              <a:gd name="connsiteX612" fmla="*/ 11711731 w 12192000"/>
              <a:gd name="connsiteY612" fmla="*/ 6145167 h 6858000"/>
              <a:gd name="connsiteX613" fmla="*/ 11715224 w 12192000"/>
              <a:gd name="connsiteY613" fmla="*/ 6138449 h 6858000"/>
              <a:gd name="connsiteX614" fmla="*/ 11582079 w 12192000"/>
              <a:gd name="connsiteY614" fmla="*/ 6137944 h 6858000"/>
              <a:gd name="connsiteX615" fmla="*/ 11596187 w 12192000"/>
              <a:gd name="connsiteY615" fmla="*/ 6148525 h 6858000"/>
              <a:gd name="connsiteX616" fmla="*/ 11582079 w 12192000"/>
              <a:gd name="connsiteY616" fmla="*/ 6162632 h 6858000"/>
              <a:gd name="connsiteX617" fmla="*/ 11567972 w 12192000"/>
              <a:gd name="connsiteY617" fmla="*/ 6152052 h 6858000"/>
              <a:gd name="connsiteX618" fmla="*/ 11567972 w 12192000"/>
              <a:gd name="connsiteY618" fmla="*/ 6148525 h 6858000"/>
              <a:gd name="connsiteX619" fmla="*/ 11582079 w 12192000"/>
              <a:gd name="connsiteY619" fmla="*/ 6137944 h 6858000"/>
              <a:gd name="connsiteX620" fmla="*/ 11670081 w 12192000"/>
              <a:gd name="connsiteY620" fmla="*/ 6131730 h 6858000"/>
              <a:gd name="connsiteX621" fmla="*/ 11673440 w 12192000"/>
              <a:gd name="connsiteY621" fmla="*/ 6142210 h 6858000"/>
              <a:gd name="connsiteX622" fmla="*/ 11676799 w 12192000"/>
              <a:gd name="connsiteY622" fmla="*/ 6149197 h 6858000"/>
              <a:gd name="connsiteX623" fmla="*/ 11663363 w 12192000"/>
              <a:gd name="connsiteY623" fmla="*/ 6149197 h 6858000"/>
              <a:gd name="connsiteX624" fmla="*/ 11666722 w 12192000"/>
              <a:gd name="connsiteY624" fmla="*/ 6142210 h 6858000"/>
              <a:gd name="connsiteX625" fmla="*/ 11670081 w 12192000"/>
              <a:gd name="connsiteY625" fmla="*/ 6131730 h 6858000"/>
              <a:gd name="connsiteX626" fmla="*/ 11578609 w 12192000"/>
              <a:gd name="connsiteY626" fmla="*/ 6131214 h 6858000"/>
              <a:gd name="connsiteX627" fmla="*/ 11561254 w 12192000"/>
              <a:gd name="connsiteY627" fmla="*/ 6148784 h 6858000"/>
              <a:gd name="connsiteX628" fmla="*/ 11561254 w 12192000"/>
              <a:gd name="connsiteY628" fmla="*/ 6152297 h 6858000"/>
              <a:gd name="connsiteX629" fmla="*/ 11582079 w 12192000"/>
              <a:gd name="connsiteY629" fmla="*/ 6169867 h 6858000"/>
              <a:gd name="connsiteX630" fmla="*/ 11602904 w 12192000"/>
              <a:gd name="connsiteY630" fmla="*/ 6148784 h 6858000"/>
              <a:gd name="connsiteX631" fmla="*/ 11578609 w 12192000"/>
              <a:gd name="connsiteY631" fmla="*/ 6131214 h 6858000"/>
              <a:gd name="connsiteX632" fmla="*/ 11708922 w 12192000"/>
              <a:gd name="connsiteY632" fmla="*/ 6127700 h 6858000"/>
              <a:gd name="connsiteX633" fmla="*/ 11705380 w 12192000"/>
              <a:gd name="connsiteY633" fmla="*/ 6145454 h 6858000"/>
              <a:gd name="connsiteX634" fmla="*/ 11698296 w 12192000"/>
              <a:gd name="connsiteY634" fmla="*/ 6166759 h 6858000"/>
              <a:gd name="connsiteX635" fmla="*/ 11708922 w 12192000"/>
              <a:gd name="connsiteY635" fmla="*/ 6170310 h 6858000"/>
              <a:gd name="connsiteX636" fmla="*/ 11712464 w 12192000"/>
              <a:gd name="connsiteY636" fmla="*/ 6156107 h 6858000"/>
              <a:gd name="connsiteX637" fmla="*/ 11719548 w 12192000"/>
              <a:gd name="connsiteY637" fmla="*/ 6156107 h 6858000"/>
              <a:gd name="connsiteX638" fmla="*/ 11723090 w 12192000"/>
              <a:gd name="connsiteY638" fmla="*/ 6173861 h 6858000"/>
              <a:gd name="connsiteX639" fmla="*/ 11730175 w 12192000"/>
              <a:gd name="connsiteY639" fmla="*/ 6177412 h 6858000"/>
              <a:gd name="connsiteX640" fmla="*/ 11726632 w 12192000"/>
              <a:gd name="connsiteY640" fmla="*/ 6159658 h 6858000"/>
              <a:gd name="connsiteX641" fmla="*/ 11737259 w 12192000"/>
              <a:gd name="connsiteY641" fmla="*/ 6145454 h 6858000"/>
              <a:gd name="connsiteX642" fmla="*/ 11730175 w 12192000"/>
              <a:gd name="connsiteY642" fmla="*/ 6134802 h 6858000"/>
              <a:gd name="connsiteX643" fmla="*/ 11708922 w 12192000"/>
              <a:gd name="connsiteY643" fmla="*/ 6127700 h 6858000"/>
              <a:gd name="connsiteX644" fmla="*/ 11666295 w 12192000"/>
              <a:gd name="connsiteY644" fmla="*/ 6120982 h 6858000"/>
              <a:gd name="connsiteX645" fmla="*/ 11659211 w 12192000"/>
              <a:gd name="connsiteY645" fmla="*/ 6142066 h 6858000"/>
              <a:gd name="connsiteX646" fmla="*/ 11648585 w 12192000"/>
              <a:gd name="connsiteY646" fmla="*/ 6163149 h 6858000"/>
              <a:gd name="connsiteX647" fmla="*/ 11655669 w 12192000"/>
              <a:gd name="connsiteY647" fmla="*/ 6163149 h 6858000"/>
              <a:gd name="connsiteX648" fmla="*/ 11659211 w 12192000"/>
              <a:gd name="connsiteY648" fmla="*/ 6156121 h 6858000"/>
              <a:gd name="connsiteX649" fmla="*/ 11676922 w 12192000"/>
              <a:gd name="connsiteY649" fmla="*/ 6156121 h 6858000"/>
              <a:gd name="connsiteX650" fmla="*/ 11680464 w 12192000"/>
              <a:gd name="connsiteY650" fmla="*/ 6163149 h 6858000"/>
              <a:gd name="connsiteX651" fmla="*/ 11687548 w 12192000"/>
              <a:gd name="connsiteY651" fmla="*/ 6166663 h 6858000"/>
              <a:gd name="connsiteX652" fmla="*/ 11680464 w 12192000"/>
              <a:gd name="connsiteY652" fmla="*/ 6142066 h 6858000"/>
              <a:gd name="connsiteX653" fmla="*/ 11676922 w 12192000"/>
              <a:gd name="connsiteY653" fmla="*/ 6120982 h 6858000"/>
              <a:gd name="connsiteX654" fmla="*/ 11666295 w 12192000"/>
              <a:gd name="connsiteY654" fmla="*/ 6120982 h 6858000"/>
              <a:gd name="connsiteX655" fmla="*/ 11645898 w 12192000"/>
              <a:gd name="connsiteY655" fmla="*/ 6120982 h 6858000"/>
              <a:gd name="connsiteX656" fmla="*/ 11606934 w 12192000"/>
              <a:gd name="connsiteY656" fmla="*/ 6124453 h 6858000"/>
              <a:gd name="connsiteX657" fmla="*/ 11606934 w 12192000"/>
              <a:gd name="connsiteY657" fmla="*/ 6131394 h 6858000"/>
              <a:gd name="connsiteX658" fmla="*/ 11621103 w 12192000"/>
              <a:gd name="connsiteY658" fmla="*/ 6127924 h 6858000"/>
              <a:gd name="connsiteX659" fmla="*/ 11624645 w 12192000"/>
              <a:gd name="connsiteY659" fmla="*/ 6162632 h 6858000"/>
              <a:gd name="connsiteX660" fmla="*/ 11635271 w 12192000"/>
              <a:gd name="connsiteY660" fmla="*/ 6162632 h 6858000"/>
              <a:gd name="connsiteX661" fmla="*/ 11631729 w 12192000"/>
              <a:gd name="connsiteY661" fmla="*/ 6127924 h 6858000"/>
              <a:gd name="connsiteX662" fmla="*/ 11645898 w 12192000"/>
              <a:gd name="connsiteY662" fmla="*/ 6127924 h 6858000"/>
              <a:gd name="connsiteX663" fmla="*/ 11645898 w 12192000"/>
              <a:gd name="connsiteY663" fmla="*/ 6120982 h 6858000"/>
              <a:gd name="connsiteX664" fmla="*/ 11196257 w 12192000"/>
              <a:gd name="connsiteY664" fmla="*/ 6120981 h 6858000"/>
              <a:gd name="connsiteX665" fmla="*/ 11221336 w 12192000"/>
              <a:gd name="connsiteY665" fmla="*/ 6155913 h 6858000"/>
              <a:gd name="connsiteX666" fmla="*/ 11167595 w 12192000"/>
              <a:gd name="connsiteY666" fmla="*/ 6155913 h 6858000"/>
              <a:gd name="connsiteX667" fmla="*/ 11196257 w 12192000"/>
              <a:gd name="connsiteY667" fmla="*/ 6120981 h 6858000"/>
              <a:gd name="connsiteX668" fmla="*/ 11648585 w 12192000"/>
              <a:gd name="connsiteY668" fmla="*/ 6114265 h 6858000"/>
              <a:gd name="connsiteX669" fmla="*/ 11813539 w 12192000"/>
              <a:gd name="connsiteY669" fmla="*/ 6170156 h 6858000"/>
              <a:gd name="connsiteX670" fmla="*/ 11817049 w 12192000"/>
              <a:gd name="connsiteY670" fmla="*/ 6184129 h 6858000"/>
              <a:gd name="connsiteX671" fmla="*/ 11788972 w 12192000"/>
              <a:gd name="connsiteY671" fmla="*/ 6215569 h 6858000"/>
              <a:gd name="connsiteX672" fmla="*/ 11774933 w 12192000"/>
              <a:gd name="connsiteY672" fmla="*/ 6215569 h 6858000"/>
              <a:gd name="connsiteX673" fmla="*/ 11648585 w 12192000"/>
              <a:gd name="connsiteY673" fmla="*/ 6170156 h 6858000"/>
              <a:gd name="connsiteX674" fmla="*/ 11522236 w 12192000"/>
              <a:gd name="connsiteY674" fmla="*/ 6215569 h 6858000"/>
              <a:gd name="connsiteX675" fmla="*/ 11508198 w 12192000"/>
              <a:gd name="connsiteY675" fmla="*/ 6215569 h 6858000"/>
              <a:gd name="connsiteX676" fmla="*/ 11480121 w 12192000"/>
              <a:gd name="connsiteY676" fmla="*/ 6184129 h 6858000"/>
              <a:gd name="connsiteX677" fmla="*/ 11483630 w 12192000"/>
              <a:gd name="connsiteY677" fmla="*/ 6170156 h 6858000"/>
              <a:gd name="connsiteX678" fmla="*/ 11648585 w 12192000"/>
              <a:gd name="connsiteY678" fmla="*/ 6114265 h 6858000"/>
              <a:gd name="connsiteX679" fmla="*/ 11196481 w 12192000"/>
              <a:gd name="connsiteY679" fmla="*/ 6114264 h 6858000"/>
              <a:gd name="connsiteX680" fmla="*/ 11158189 w 12192000"/>
              <a:gd name="connsiteY680" fmla="*/ 6163304 h 6858000"/>
              <a:gd name="connsiteX681" fmla="*/ 11199962 w 12192000"/>
              <a:gd name="connsiteY681" fmla="*/ 6212343 h 6858000"/>
              <a:gd name="connsiteX682" fmla="*/ 11227810 w 12192000"/>
              <a:gd name="connsiteY682" fmla="*/ 6205337 h 6858000"/>
              <a:gd name="connsiteX683" fmla="*/ 11227810 w 12192000"/>
              <a:gd name="connsiteY683" fmla="*/ 6194829 h 6858000"/>
              <a:gd name="connsiteX684" fmla="*/ 11199962 w 12192000"/>
              <a:gd name="connsiteY684" fmla="*/ 6201834 h 6858000"/>
              <a:gd name="connsiteX685" fmla="*/ 11168632 w 12192000"/>
              <a:gd name="connsiteY685" fmla="*/ 6166807 h 6858000"/>
              <a:gd name="connsiteX686" fmla="*/ 11234772 w 12192000"/>
              <a:gd name="connsiteY686" fmla="*/ 6166807 h 6858000"/>
              <a:gd name="connsiteX687" fmla="*/ 11234772 w 12192000"/>
              <a:gd name="connsiteY687" fmla="*/ 6159801 h 6858000"/>
              <a:gd name="connsiteX688" fmla="*/ 11196481 w 12192000"/>
              <a:gd name="connsiteY688" fmla="*/ 6114264 h 6858000"/>
              <a:gd name="connsiteX689" fmla="*/ 10947253 w 12192000"/>
              <a:gd name="connsiteY689" fmla="*/ 6077988 h 6858000"/>
              <a:gd name="connsiteX690" fmla="*/ 10947253 w 12192000"/>
              <a:gd name="connsiteY690" fmla="*/ 6088736 h 6858000"/>
              <a:gd name="connsiteX691" fmla="*/ 10986216 w 12192000"/>
              <a:gd name="connsiteY691" fmla="*/ 6088736 h 6858000"/>
              <a:gd name="connsiteX692" fmla="*/ 10986216 w 12192000"/>
              <a:gd name="connsiteY692" fmla="*/ 6208312 h 6858000"/>
              <a:gd name="connsiteX693" fmla="*/ 10999652 w 12192000"/>
              <a:gd name="connsiteY693" fmla="*/ 6208312 h 6858000"/>
              <a:gd name="connsiteX694" fmla="*/ 10999652 w 12192000"/>
              <a:gd name="connsiteY694" fmla="*/ 6088736 h 6858000"/>
              <a:gd name="connsiteX695" fmla="*/ 11038614 w 12192000"/>
              <a:gd name="connsiteY695" fmla="*/ 6088736 h 6858000"/>
              <a:gd name="connsiteX696" fmla="*/ 11038614 w 12192000"/>
              <a:gd name="connsiteY696" fmla="*/ 6077988 h 6858000"/>
              <a:gd name="connsiteX697" fmla="*/ 11060111 w 12192000"/>
              <a:gd name="connsiteY697" fmla="*/ 6067239 h 6858000"/>
              <a:gd name="connsiteX698" fmla="*/ 11060111 w 12192000"/>
              <a:gd name="connsiteY698" fmla="*/ 6208312 h 6858000"/>
              <a:gd name="connsiteX699" fmla="*/ 11070476 w 12192000"/>
              <a:gd name="connsiteY699" fmla="*/ 6208312 h 6858000"/>
              <a:gd name="connsiteX700" fmla="*/ 11070476 w 12192000"/>
              <a:gd name="connsiteY700" fmla="*/ 6158936 h 6858000"/>
              <a:gd name="connsiteX701" fmla="*/ 11098115 w 12192000"/>
              <a:gd name="connsiteY701" fmla="*/ 6120142 h 6858000"/>
              <a:gd name="connsiteX702" fmla="*/ 11118844 w 12192000"/>
              <a:gd name="connsiteY702" fmla="*/ 6151883 h 6858000"/>
              <a:gd name="connsiteX703" fmla="*/ 11118844 w 12192000"/>
              <a:gd name="connsiteY703" fmla="*/ 6208312 h 6858000"/>
              <a:gd name="connsiteX704" fmla="*/ 11132662 w 12192000"/>
              <a:gd name="connsiteY704" fmla="*/ 6208312 h 6858000"/>
              <a:gd name="connsiteX705" fmla="*/ 11132662 w 12192000"/>
              <a:gd name="connsiteY705" fmla="*/ 6151883 h 6858000"/>
              <a:gd name="connsiteX706" fmla="*/ 11101569 w 12192000"/>
              <a:gd name="connsiteY706" fmla="*/ 6113088 h 6858000"/>
              <a:gd name="connsiteX707" fmla="*/ 11070476 w 12192000"/>
              <a:gd name="connsiteY707" fmla="*/ 6130722 h 6858000"/>
              <a:gd name="connsiteX708" fmla="*/ 11070476 w 12192000"/>
              <a:gd name="connsiteY708" fmla="*/ 6067239 h 6858000"/>
              <a:gd name="connsiteX709" fmla="*/ 11060111 w 12192000"/>
              <a:gd name="connsiteY709" fmla="*/ 6067239 h 6858000"/>
              <a:gd name="connsiteX710" fmla="*/ 11638739 w 12192000"/>
              <a:gd name="connsiteY710" fmla="*/ 6043056 h 6858000"/>
              <a:gd name="connsiteX711" fmla="*/ 11624716 w 12192000"/>
              <a:gd name="connsiteY711" fmla="*/ 6095919 h 6858000"/>
              <a:gd name="connsiteX712" fmla="*/ 11600176 w 12192000"/>
              <a:gd name="connsiteY712" fmla="*/ 6099443 h 6858000"/>
              <a:gd name="connsiteX713" fmla="*/ 11575635 w 12192000"/>
              <a:gd name="connsiteY713" fmla="*/ 6053629 h 6858000"/>
              <a:gd name="connsiteX714" fmla="*/ 11572129 w 12192000"/>
              <a:gd name="connsiteY714" fmla="*/ 6053629 h 6858000"/>
              <a:gd name="connsiteX715" fmla="*/ 11551094 w 12192000"/>
              <a:gd name="connsiteY715" fmla="*/ 6057153 h 6858000"/>
              <a:gd name="connsiteX716" fmla="*/ 11551094 w 12192000"/>
              <a:gd name="connsiteY716" fmla="*/ 6060677 h 6858000"/>
              <a:gd name="connsiteX717" fmla="*/ 11547588 w 12192000"/>
              <a:gd name="connsiteY717" fmla="*/ 6085346 h 6858000"/>
              <a:gd name="connsiteX718" fmla="*/ 11551094 w 12192000"/>
              <a:gd name="connsiteY718" fmla="*/ 6113540 h 6858000"/>
              <a:gd name="connsiteX719" fmla="*/ 11530059 w 12192000"/>
              <a:gd name="connsiteY719" fmla="*/ 6120588 h 6858000"/>
              <a:gd name="connsiteX720" fmla="*/ 11491495 w 12192000"/>
              <a:gd name="connsiteY720" fmla="*/ 6085346 h 6858000"/>
              <a:gd name="connsiteX721" fmla="*/ 11470460 w 12192000"/>
              <a:gd name="connsiteY721" fmla="*/ 6095919 h 6858000"/>
              <a:gd name="connsiteX722" fmla="*/ 11484484 w 12192000"/>
              <a:gd name="connsiteY722" fmla="*/ 6148781 h 6858000"/>
              <a:gd name="connsiteX723" fmla="*/ 11466954 w 12192000"/>
              <a:gd name="connsiteY723" fmla="*/ 6159354 h 6858000"/>
              <a:gd name="connsiteX724" fmla="*/ 11421379 w 12192000"/>
              <a:gd name="connsiteY724" fmla="*/ 6134685 h 6858000"/>
              <a:gd name="connsiteX725" fmla="*/ 11403850 w 12192000"/>
              <a:gd name="connsiteY725" fmla="*/ 6148781 h 6858000"/>
              <a:gd name="connsiteX726" fmla="*/ 11403850 w 12192000"/>
              <a:gd name="connsiteY726" fmla="*/ 6152305 h 6858000"/>
              <a:gd name="connsiteX727" fmla="*/ 11431896 w 12192000"/>
              <a:gd name="connsiteY727" fmla="*/ 6198120 h 6858000"/>
              <a:gd name="connsiteX728" fmla="*/ 11417873 w 12192000"/>
              <a:gd name="connsiteY728" fmla="*/ 6215741 h 6858000"/>
              <a:gd name="connsiteX729" fmla="*/ 11365286 w 12192000"/>
              <a:gd name="connsiteY729" fmla="*/ 6201644 h 6858000"/>
              <a:gd name="connsiteX730" fmla="*/ 11354768 w 12192000"/>
              <a:gd name="connsiteY730" fmla="*/ 6222789 h 6858000"/>
              <a:gd name="connsiteX731" fmla="*/ 11389827 w 12192000"/>
              <a:gd name="connsiteY731" fmla="*/ 6261556 h 6858000"/>
              <a:gd name="connsiteX732" fmla="*/ 11382815 w 12192000"/>
              <a:gd name="connsiteY732" fmla="*/ 6282700 h 6858000"/>
              <a:gd name="connsiteX733" fmla="*/ 11330228 w 12192000"/>
              <a:gd name="connsiteY733" fmla="*/ 6282700 h 6858000"/>
              <a:gd name="connsiteX734" fmla="*/ 11323216 w 12192000"/>
              <a:gd name="connsiteY734" fmla="*/ 6303845 h 6858000"/>
              <a:gd name="connsiteX735" fmla="*/ 11368791 w 12192000"/>
              <a:gd name="connsiteY735" fmla="*/ 6332039 h 6858000"/>
              <a:gd name="connsiteX736" fmla="*/ 11365286 w 12192000"/>
              <a:gd name="connsiteY736" fmla="*/ 6353183 h 6858000"/>
              <a:gd name="connsiteX737" fmla="*/ 11316205 w 12192000"/>
              <a:gd name="connsiteY737" fmla="*/ 6367281 h 6858000"/>
              <a:gd name="connsiteX738" fmla="*/ 11312698 w 12192000"/>
              <a:gd name="connsiteY738" fmla="*/ 6367281 h 6858000"/>
              <a:gd name="connsiteX739" fmla="*/ 11312698 w 12192000"/>
              <a:gd name="connsiteY739" fmla="*/ 6381377 h 6858000"/>
              <a:gd name="connsiteX740" fmla="*/ 11312698 w 12192000"/>
              <a:gd name="connsiteY740" fmla="*/ 6391950 h 6858000"/>
              <a:gd name="connsiteX741" fmla="*/ 11316205 w 12192000"/>
              <a:gd name="connsiteY741" fmla="*/ 6391950 h 6858000"/>
              <a:gd name="connsiteX742" fmla="*/ 11365286 w 12192000"/>
              <a:gd name="connsiteY742" fmla="*/ 6406047 h 6858000"/>
              <a:gd name="connsiteX743" fmla="*/ 11368791 w 12192000"/>
              <a:gd name="connsiteY743" fmla="*/ 6427192 h 6858000"/>
              <a:gd name="connsiteX744" fmla="*/ 11323216 w 12192000"/>
              <a:gd name="connsiteY744" fmla="*/ 6455385 h 6858000"/>
              <a:gd name="connsiteX745" fmla="*/ 11323216 w 12192000"/>
              <a:gd name="connsiteY745" fmla="*/ 6458909 h 6858000"/>
              <a:gd name="connsiteX746" fmla="*/ 11330228 w 12192000"/>
              <a:gd name="connsiteY746" fmla="*/ 6480054 h 6858000"/>
              <a:gd name="connsiteX747" fmla="*/ 11382815 w 12192000"/>
              <a:gd name="connsiteY747" fmla="*/ 6480054 h 6858000"/>
              <a:gd name="connsiteX748" fmla="*/ 11393332 w 12192000"/>
              <a:gd name="connsiteY748" fmla="*/ 6501200 h 6858000"/>
              <a:gd name="connsiteX749" fmla="*/ 11354768 w 12192000"/>
              <a:gd name="connsiteY749" fmla="*/ 6536441 h 6858000"/>
              <a:gd name="connsiteX750" fmla="*/ 11354768 w 12192000"/>
              <a:gd name="connsiteY750" fmla="*/ 6539965 h 6858000"/>
              <a:gd name="connsiteX751" fmla="*/ 11365286 w 12192000"/>
              <a:gd name="connsiteY751" fmla="*/ 6557586 h 6858000"/>
              <a:gd name="connsiteX752" fmla="*/ 11417873 w 12192000"/>
              <a:gd name="connsiteY752" fmla="*/ 6543489 h 6858000"/>
              <a:gd name="connsiteX753" fmla="*/ 11431896 w 12192000"/>
              <a:gd name="connsiteY753" fmla="*/ 6564635 h 6858000"/>
              <a:gd name="connsiteX754" fmla="*/ 11403850 w 12192000"/>
              <a:gd name="connsiteY754" fmla="*/ 6610449 h 6858000"/>
              <a:gd name="connsiteX755" fmla="*/ 11421379 w 12192000"/>
              <a:gd name="connsiteY755" fmla="*/ 6624545 h 6858000"/>
              <a:gd name="connsiteX756" fmla="*/ 11466954 w 12192000"/>
              <a:gd name="connsiteY756" fmla="*/ 6599877 h 6858000"/>
              <a:gd name="connsiteX757" fmla="*/ 11484484 w 12192000"/>
              <a:gd name="connsiteY757" fmla="*/ 6613973 h 6858000"/>
              <a:gd name="connsiteX758" fmla="*/ 11473966 w 12192000"/>
              <a:gd name="connsiteY758" fmla="*/ 6663311 h 6858000"/>
              <a:gd name="connsiteX759" fmla="*/ 11473966 w 12192000"/>
              <a:gd name="connsiteY759" fmla="*/ 6666836 h 6858000"/>
              <a:gd name="connsiteX760" fmla="*/ 11491495 w 12192000"/>
              <a:gd name="connsiteY760" fmla="*/ 6677408 h 6858000"/>
              <a:gd name="connsiteX761" fmla="*/ 11495001 w 12192000"/>
              <a:gd name="connsiteY761" fmla="*/ 6677408 h 6858000"/>
              <a:gd name="connsiteX762" fmla="*/ 11530059 w 12192000"/>
              <a:gd name="connsiteY762" fmla="*/ 6638642 h 6858000"/>
              <a:gd name="connsiteX763" fmla="*/ 11551094 w 12192000"/>
              <a:gd name="connsiteY763" fmla="*/ 6649215 h 6858000"/>
              <a:gd name="connsiteX764" fmla="*/ 11547588 w 12192000"/>
              <a:gd name="connsiteY764" fmla="*/ 6673884 h 6858000"/>
              <a:gd name="connsiteX765" fmla="*/ 11551094 w 12192000"/>
              <a:gd name="connsiteY765" fmla="*/ 6702078 h 6858000"/>
              <a:gd name="connsiteX766" fmla="*/ 11572129 w 12192000"/>
              <a:gd name="connsiteY766" fmla="*/ 6709126 h 6858000"/>
              <a:gd name="connsiteX767" fmla="*/ 11575635 w 12192000"/>
              <a:gd name="connsiteY767" fmla="*/ 6709126 h 6858000"/>
              <a:gd name="connsiteX768" fmla="*/ 11600176 w 12192000"/>
              <a:gd name="connsiteY768" fmla="*/ 6663311 h 6858000"/>
              <a:gd name="connsiteX769" fmla="*/ 11624716 w 12192000"/>
              <a:gd name="connsiteY769" fmla="*/ 6663311 h 6858000"/>
              <a:gd name="connsiteX770" fmla="*/ 11638739 w 12192000"/>
              <a:gd name="connsiteY770" fmla="*/ 6716174 h 6858000"/>
              <a:gd name="connsiteX771" fmla="*/ 11659774 w 12192000"/>
              <a:gd name="connsiteY771" fmla="*/ 6716174 h 6858000"/>
              <a:gd name="connsiteX772" fmla="*/ 11663280 w 12192000"/>
              <a:gd name="connsiteY772" fmla="*/ 6716174 h 6858000"/>
              <a:gd name="connsiteX773" fmla="*/ 11677303 w 12192000"/>
              <a:gd name="connsiteY773" fmla="*/ 6663311 h 6858000"/>
              <a:gd name="connsiteX774" fmla="*/ 11698339 w 12192000"/>
              <a:gd name="connsiteY774" fmla="*/ 6663311 h 6858000"/>
              <a:gd name="connsiteX775" fmla="*/ 11722879 w 12192000"/>
              <a:gd name="connsiteY775" fmla="*/ 6709126 h 6858000"/>
              <a:gd name="connsiteX776" fmla="*/ 11726385 w 12192000"/>
              <a:gd name="connsiteY776" fmla="*/ 6709126 h 6858000"/>
              <a:gd name="connsiteX777" fmla="*/ 11747420 w 12192000"/>
              <a:gd name="connsiteY777" fmla="*/ 6702078 h 6858000"/>
              <a:gd name="connsiteX778" fmla="*/ 11750925 w 12192000"/>
              <a:gd name="connsiteY778" fmla="*/ 6673884 h 6858000"/>
              <a:gd name="connsiteX779" fmla="*/ 11747420 w 12192000"/>
              <a:gd name="connsiteY779" fmla="*/ 6649215 h 6858000"/>
              <a:gd name="connsiteX780" fmla="*/ 11768454 w 12192000"/>
              <a:gd name="connsiteY780" fmla="*/ 6638642 h 6858000"/>
              <a:gd name="connsiteX781" fmla="*/ 11807019 w 12192000"/>
              <a:gd name="connsiteY781" fmla="*/ 6677408 h 6858000"/>
              <a:gd name="connsiteX782" fmla="*/ 11824547 w 12192000"/>
              <a:gd name="connsiteY782" fmla="*/ 6666836 h 6858000"/>
              <a:gd name="connsiteX783" fmla="*/ 11828054 w 12192000"/>
              <a:gd name="connsiteY783" fmla="*/ 6666836 h 6858000"/>
              <a:gd name="connsiteX784" fmla="*/ 11828054 w 12192000"/>
              <a:gd name="connsiteY784" fmla="*/ 6663311 h 6858000"/>
              <a:gd name="connsiteX785" fmla="*/ 11814030 w 12192000"/>
              <a:gd name="connsiteY785" fmla="*/ 6613973 h 6858000"/>
              <a:gd name="connsiteX786" fmla="*/ 11831559 w 12192000"/>
              <a:gd name="connsiteY786" fmla="*/ 6599877 h 6858000"/>
              <a:gd name="connsiteX787" fmla="*/ 11877135 w 12192000"/>
              <a:gd name="connsiteY787" fmla="*/ 6624545 h 6858000"/>
              <a:gd name="connsiteX788" fmla="*/ 11894664 w 12192000"/>
              <a:gd name="connsiteY788" fmla="*/ 6610449 h 6858000"/>
              <a:gd name="connsiteX789" fmla="*/ 11894664 w 12192000"/>
              <a:gd name="connsiteY789" fmla="*/ 6606925 h 6858000"/>
              <a:gd name="connsiteX790" fmla="*/ 11866617 w 12192000"/>
              <a:gd name="connsiteY790" fmla="*/ 6561110 h 6858000"/>
              <a:gd name="connsiteX791" fmla="*/ 11880641 w 12192000"/>
              <a:gd name="connsiteY791" fmla="*/ 6543489 h 6858000"/>
              <a:gd name="connsiteX792" fmla="*/ 11933228 w 12192000"/>
              <a:gd name="connsiteY792" fmla="*/ 6557586 h 6858000"/>
              <a:gd name="connsiteX793" fmla="*/ 11943746 w 12192000"/>
              <a:gd name="connsiteY793" fmla="*/ 6539965 h 6858000"/>
              <a:gd name="connsiteX794" fmla="*/ 11943746 w 12192000"/>
              <a:gd name="connsiteY794" fmla="*/ 6536441 h 6858000"/>
              <a:gd name="connsiteX795" fmla="*/ 11908688 w 12192000"/>
              <a:gd name="connsiteY795" fmla="*/ 6497675 h 6858000"/>
              <a:gd name="connsiteX796" fmla="*/ 11915699 w 12192000"/>
              <a:gd name="connsiteY796" fmla="*/ 6480054 h 6858000"/>
              <a:gd name="connsiteX797" fmla="*/ 11968286 w 12192000"/>
              <a:gd name="connsiteY797" fmla="*/ 6480054 h 6858000"/>
              <a:gd name="connsiteX798" fmla="*/ 11968286 w 12192000"/>
              <a:gd name="connsiteY798" fmla="*/ 6476530 h 6858000"/>
              <a:gd name="connsiteX799" fmla="*/ 11975298 w 12192000"/>
              <a:gd name="connsiteY799" fmla="*/ 6455385 h 6858000"/>
              <a:gd name="connsiteX800" fmla="*/ 11929722 w 12192000"/>
              <a:gd name="connsiteY800" fmla="*/ 6427192 h 6858000"/>
              <a:gd name="connsiteX801" fmla="*/ 11933228 w 12192000"/>
              <a:gd name="connsiteY801" fmla="*/ 6406047 h 6858000"/>
              <a:gd name="connsiteX802" fmla="*/ 11982310 w 12192000"/>
              <a:gd name="connsiteY802" fmla="*/ 6391950 h 6858000"/>
              <a:gd name="connsiteX803" fmla="*/ 11985815 w 12192000"/>
              <a:gd name="connsiteY803" fmla="*/ 6381377 h 6858000"/>
              <a:gd name="connsiteX804" fmla="*/ 11982310 w 12192000"/>
              <a:gd name="connsiteY804" fmla="*/ 6370805 h 6858000"/>
              <a:gd name="connsiteX805" fmla="*/ 11982310 w 12192000"/>
              <a:gd name="connsiteY805" fmla="*/ 6367281 h 6858000"/>
              <a:gd name="connsiteX806" fmla="*/ 11933228 w 12192000"/>
              <a:gd name="connsiteY806" fmla="*/ 6353183 h 6858000"/>
              <a:gd name="connsiteX807" fmla="*/ 11929722 w 12192000"/>
              <a:gd name="connsiteY807" fmla="*/ 6332039 h 6858000"/>
              <a:gd name="connsiteX808" fmla="*/ 11975298 w 12192000"/>
              <a:gd name="connsiteY808" fmla="*/ 6307370 h 6858000"/>
              <a:gd name="connsiteX809" fmla="*/ 11975298 w 12192000"/>
              <a:gd name="connsiteY809" fmla="*/ 6303845 h 6858000"/>
              <a:gd name="connsiteX810" fmla="*/ 11968286 w 12192000"/>
              <a:gd name="connsiteY810" fmla="*/ 6282700 h 6858000"/>
              <a:gd name="connsiteX811" fmla="*/ 11915699 w 12192000"/>
              <a:gd name="connsiteY811" fmla="*/ 6282700 h 6858000"/>
              <a:gd name="connsiteX812" fmla="*/ 11908688 w 12192000"/>
              <a:gd name="connsiteY812" fmla="*/ 6261556 h 6858000"/>
              <a:gd name="connsiteX813" fmla="*/ 11943746 w 12192000"/>
              <a:gd name="connsiteY813" fmla="*/ 6222789 h 6858000"/>
              <a:gd name="connsiteX814" fmla="*/ 11933228 w 12192000"/>
              <a:gd name="connsiteY814" fmla="*/ 6205168 h 6858000"/>
              <a:gd name="connsiteX815" fmla="*/ 11933228 w 12192000"/>
              <a:gd name="connsiteY815" fmla="*/ 6201644 h 6858000"/>
              <a:gd name="connsiteX816" fmla="*/ 11880641 w 12192000"/>
              <a:gd name="connsiteY816" fmla="*/ 6215741 h 6858000"/>
              <a:gd name="connsiteX817" fmla="*/ 11866617 w 12192000"/>
              <a:gd name="connsiteY817" fmla="*/ 6198120 h 6858000"/>
              <a:gd name="connsiteX818" fmla="*/ 11894664 w 12192000"/>
              <a:gd name="connsiteY818" fmla="*/ 6152305 h 6858000"/>
              <a:gd name="connsiteX819" fmla="*/ 11877135 w 12192000"/>
              <a:gd name="connsiteY819" fmla="*/ 6134685 h 6858000"/>
              <a:gd name="connsiteX820" fmla="*/ 11831559 w 12192000"/>
              <a:gd name="connsiteY820" fmla="*/ 6162879 h 6858000"/>
              <a:gd name="connsiteX821" fmla="*/ 11814030 w 12192000"/>
              <a:gd name="connsiteY821" fmla="*/ 6148781 h 6858000"/>
              <a:gd name="connsiteX822" fmla="*/ 11828054 w 12192000"/>
              <a:gd name="connsiteY822" fmla="*/ 6095919 h 6858000"/>
              <a:gd name="connsiteX823" fmla="*/ 11807019 w 12192000"/>
              <a:gd name="connsiteY823" fmla="*/ 6085346 h 6858000"/>
              <a:gd name="connsiteX824" fmla="*/ 11768454 w 12192000"/>
              <a:gd name="connsiteY824" fmla="*/ 6120588 h 6858000"/>
              <a:gd name="connsiteX825" fmla="*/ 11747420 w 12192000"/>
              <a:gd name="connsiteY825" fmla="*/ 6113540 h 6858000"/>
              <a:gd name="connsiteX826" fmla="*/ 11750925 w 12192000"/>
              <a:gd name="connsiteY826" fmla="*/ 6085346 h 6858000"/>
              <a:gd name="connsiteX827" fmla="*/ 11747420 w 12192000"/>
              <a:gd name="connsiteY827" fmla="*/ 6060677 h 6858000"/>
              <a:gd name="connsiteX828" fmla="*/ 11747420 w 12192000"/>
              <a:gd name="connsiteY828" fmla="*/ 6057153 h 6858000"/>
              <a:gd name="connsiteX829" fmla="*/ 11726385 w 12192000"/>
              <a:gd name="connsiteY829" fmla="*/ 6053629 h 6858000"/>
              <a:gd name="connsiteX830" fmla="*/ 11722879 w 12192000"/>
              <a:gd name="connsiteY830" fmla="*/ 6053629 h 6858000"/>
              <a:gd name="connsiteX831" fmla="*/ 11698339 w 12192000"/>
              <a:gd name="connsiteY831" fmla="*/ 6099443 h 6858000"/>
              <a:gd name="connsiteX832" fmla="*/ 11673798 w 12192000"/>
              <a:gd name="connsiteY832" fmla="*/ 6095919 h 6858000"/>
              <a:gd name="connsiteX833" fmla="*/ 11659774 w 12192000"/>
              <a:gd name="connsiteY833" fmla="*/ 6043056 h 6858000"/>
              <a:gd name="connsiteX834" fmla="*/ 11638739 w 12192000"/>
              <a:gd name="connsiteY834" fmla="*/ 6043056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05740" rtlCol="0" anchor="b">
            <a:noAutofit/>
          </a:bodyPr>
          <a:lstStyle/>
          <a:p>
            <a:pPr algn="l"/>
            <a:r>
              <a:rPr lang="en-US" sz="1350" dirty="0">
                <a:solidFill>
                  <a:schemeClr val="lt1">
                    <a:alpha val="0"/>
                  </a:schemeClr>
                </a:solidFill>
              </a:rPr>
              <a:t>z</a:t>
            </a:r>
          </a:p>
        </p:txBody>
      </p:sp>
      <p:sp>
        <p:nvSpPr>
          <p:cNvPr id="9" name="Text Placeholder 8">
            <a:extLst>
              <a:ext uri="{FF2B5EF4-FFF2-40B4-BE49-F238E27FC236}">
                <a16:creationId xmlns:a16="http://schemas.microsoft.com/office/drawing/2014/main" id="{58FA3288-E931-4B57-91D2-DD2960072EA8}"/>
              </a:ext>
            </a:extLst>
          </p:cNvPr>
          <p:cNvSpPr>
            <a:spLocks noGrp="1"/>
          </p:cNvSpPr>
          <p:nvPr>
            <p:ph type="body" sz="quarter" idx="16" hasCustomPrompt="1"/>
          </p:nvPr>
        </p:nvSpPr>
        <p:spPr>
          <a:xfrm>
            <a:off x="0" y="0"/>
            <a:ext cx="4572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4539049 w 6096000"/>
              <a:gd name="connsiteY3" fmla="*/ 6858000 h 6858000"/>
              <a:gd name="connsiteX4" fmla="*/ 0 w 6096000"/>
              <a:gd name="connsiteY4" fmla="*/ 6858000 h 6858000"/>
              <a:gd name="connsiteX5" fmla="*/ 0 w 6096000"/>
              <a:gd name="connsiteY5"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4539049" y="6858000"/>
                </a:lnTo>
                <a:lnTo>
                  <a:pt x="0" y="6858000"/>
                </a:lnTo>
                <a:lnTo>
                  <a:pt x="0" y="6273113"/>
                </a:lnTo>
                <a:close/>
              </a:path>
            </a:pathLst>
          </a:custGeom>
          <a:solidFill>
            <a:srgbClr val="01B4E7">
              <a:alpha val="38000"/>
            </a:srgbClr>
          </a:solidFill>
        </p:spPr>
        <p:txBody>
          <a:bodyPr wrap="square" anchor="b">
            <a:noAutofit/>
          </a:bodyPr>
          <a:lstStyle>
            <a:lvl1pPr marL="0" indent="0" algn="r">
              <a:buNone/>
              <a:defRPr>
                <a:solidFill>
                  <a:schemeClr val="tx1">
                    <a:alpha val="0"/>
                  </a:schemeClr>
                </a:solidFill>
              </a:defRPr>
            </a:lvl1pPr>
          </a:lstStyle>
          <a:p>
            <a:pPr lvl="0"/>
            <a:r>
              <a:rPr lang="en-US" dirty="0"/>
              <a:t>c</a:t>
            </a:r>
          </a:p>
        </p:txBody>
      </p:sp>
      <p:sp>
        <p:nvSpPr>
          <p:cNvPr id="25" name="Text Placeholder 11">
            <a:extLst>
              <a:ext uri="{FF2B5EF4-FFF2-40B4-BE49-F238E27FC236}">
                <a16:creationId xmlns:a16="http://schemas.microsoft.com/office/drawing/2014/main" id="{C02B76E2-7589-4337-BF82-0C18E133FEF9}"/>
              </a:ext>
            </a:extLst>
          </p:cNvPr>
          <p:cNvSpPr>
            <a:spLocks noGrp="1"/>
          </p:cNvSpPr>
          <p:nvPr>
            <p:ph type="body" sz="quarter" idx="14" hasCustomPrompt="1"/>
          </p:nvPr>
        </p:nvSpPr>
        <p:spPr>
          <a:xfrm>
            <a:off x="419100" y="2141538"/>
            <a:ext cx="37338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3300" b="1" cap="all" baseline="0">
                <a:solidFill>
                  <a:schemeClr val="bg1"/>
                </a:solidFill>
                <a:latin typeface="+mj-lt"/>
              </a:defRPr>
            </a:lvl1pPr>
            <a:lvl2pPr marL="0" indent="0">
              <a:buNone/>
              <a:defRPr sz="1500">
                <a:solidFill>
                  <a:schemeClr val="bg1"/>
                </a:solidFill>
              </a:defRPr>
            </a:lvl2pPr>
            <a:lvl3pPr>
              <a:defRPr sz="1350"/>
            </a:lvl3pPr>
            <a:lvl4pPr>
              <a:defRPr sz="1200"/>
            </a:lvl4pPr>
            <a:lvl5pPr>
              <a:defRPr sz="1200"/>
            </a:lvl5pPr>
          </a:lstStyle>
          <a:p>
            <a:pPr lvl="0"/>
            <a:r>
              <a:rPr lang="en-US" dirty="0"/>
              <a:t>Title</a:t>
            </a:r>
          </a:p>
        </p:txBody>
      </p:sp>
      <p:sp>
        <p:nvSpPr>
          <p:cNvPr id="26" name="Subtitle 2">
            <a:extLst>
              <a:ext uri="{FF2B5EF4-FFF2-40B4-BE49-F238E27FC236}">
                <a16:creationId xmlns:a16="http://schemas.microsoft.com/office/drawing/2014/main" id="{4E8986D0-5FBE-4E27-A81A-78A0B31033D2}"/>
              </a:ext>
            </a:extLst>
          </p:cNvPr>
          <p:cNvSpPr>
            <a:spLocks noGrp="1"/>
          </p:cNvSpPr>
          <p:nvPr>
            <p:ph type="subTitle" idx="1"/>
          </p:nvPr>
        </p:nvSpPr>
        <p:spPr>
          <a:xfrm>
            <a:off x="415926" y="3383632"/>
            <a:ext cx="3740150" cy="1975764"/>
          </a:xfrm>
        </p:spPr>
        <p:txBody>
          <a:bodyPr>
            <a:normAutofit/>
          </a:bodyPr>
          <a:lstStyle>
            <a:lvl1pPr marL="0" indent="0" algn="l">
              <a:buNone/>
              <a:defRPr sz="165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7" name="Slide Number Placeholder 5">
            <a:extLst>
              <a:ext uri="{FF2B5EF4-FFF2-40B4-BE49-F238E27FC236}">
                <a16:creationId xmlns:a16="http://schemas.microsoft.com/office/drawing/2014/main" id="{1D36450B-DFC0-48BB-9AD4-A3DF476727D3}"/>
              </a:ext>
            </a:extLst>
          </p:cNvPr>
          <p:cNvSpPr>
            <a:spLocks noGrp="1"/>
          </p:cNvSpPr>
          <p:nvPr>
            <p:ph type="sldNum" sz="quarter" idx="12"/>
          </p:nvPr>
        </p:nvSpPr>
        <p:spPr>
          <a:xfrm>
            <a:off x="8737600" y="115571"/>
            <a:ext cx="317501"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8634093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457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4762500" y="2141538"/>
            <a:ext cx="4152900" cy="3141662"/>
          </a:xfrm>
        </p:spPr>
        <p:txBody>
          <a:bodyPr>
            <a:normAutofit/>
          </a:bodyPr>
          <a:lstStyle>
            <a:lvl1pPr marL="0" indent="0">
              <a:buNone/>
              <a:defRPr sz="1650"/>
            </a:lvl1pPr>
            <a:lvl2pPr marL="171450" indent="-127397">
              <a:lnSpc>
                <a:spcPct val="100000"/>
              </a:lnSpc>
              <a:spcBef>
                <a:spcPts val="900"/>
              </a:spcBef>
              <a:spcAft>
                <a:spcPts val="900"/>
              </a:spcAft>
              <a:defRPr sz="1350"/>
            </a:lvl2pPr>
            <a:lvl3pPr>
              <a:defRPr sz="1350"/>
            </a:lvl3pPr>
            <a:lvl4pPr>
              <a:defRPr sz="1200"/>
            </a:lvl4pPr>
            <a:lvl5pPr>
              <a:defRPr sz="1200"/>
            </a:lvl5pPr>
          </a:lstStyle>
          <a:p>
            <a:pPr lvl="0"/>
            <a:r>
              <a:rPr lang="en-US" dirty="0"/>
              <a:t>Click to edit Master text styles</a:t>
            </a:r>
          </a:p>
          <a:p>
            <a:pPr lvl="1"/>
            <a:r>
              <a:rPr lang="en-US" dirty="0"/>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419100" y="2141538"/>
            <a:ext cx="37338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3300" b="1" cap="all" baseline="0">
                <a:solidFill>
                  <a:schemeClr val="bg1"/>
                </a:solidFill>
                <a:latin typeface="+mj-lt"/>
              </a:defRPr>
            </a:lvl1pPr>
            <a:lvl2pPr marL="0" indent="0">
              <a:buNone/>
              <a:defRPr sz="1500">
                <a:solidFill>
                  <a:schemeClr val="bg1"/>
                </a:solidFill>
              </a:defRPr>
            </a:lvl2pPr>
            <a:lvl3pPr>
              <a:defRPr sz="1350"/>
            </a:lvl3pPr>
            <a:lvl4pPr>
              <a:defRPr sz="1200"/>
            </a:lvl4pPr>
            <a:lvl5pPr>
              <a:defRPr sz="1200"/>
            </a:lvl5pPr>
          </a:lstStyle>
          <a:p>
            <a:pPr lvl="0"/>
            <a:r>
              <a:rPr lang="en-US" dirty="0"/>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415926" y="3383632"/>
            <a:ext cx="3740150" cy="1975764"/>
          </a:xfrm>
        </p:spPr>
        <p:txBody>
          <a:bodyPr>
            <a:normAutofit/>
          </a:bodyPr>
          <a:lstStyle>
            <a:lvl1pPr marL="0" indent="0" algn="l">
              <a:buNone/>
              <a:defRPr sz="165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7361500" y="115571"/>
            <a:ext cx="1693601" cy="365125"/>
          </a:xfrm>
        </p:spPr>
        <p:txBody>
          <a:bodyPr vert="horz" lIns="91440" tIns="45720" rIns="91440" bIns="45720" rtlCol="0" anchor="ctr"/>
          <a:lstStyle>
            <a:lvl1pPr>
              <a:defRPr lang="en-US" smtClean="0">
                <a:solidFill>
                  <a:schemeClr val="tx1"/>
                </a:solidFill>
              </a:defRPr>
            </a:lvl1pPr>
          </a:lstStyle>
          <a:p>
            <a:pPr defTabSz="685800">
              <a:defRPr/>
            </a:pPr>
            <a:fld id="{97A94E25-127B-4C48-AF96-44BA7B823777}" type="slidenum">
              <a:rPr lang="en-US" sz="750" smtClean="0">
                <a:solidFill>
                  <a:prstClr val="black"/>
                </a:solidFill>
                <a:latin typeface="Arial" panose="020B0604020202020204"/>
              </a:rPr>
              <a:pPr defTabSz="685800">
                <a:defRPr/>
              </a:pPr>
              <a:t>‹#›</a:t>
            </a:fld>
            <a:endParaRPr lang="en-US" sz="750" dirty="0">
              <a:solidFill>
                <a:prstClr val="black"/>
              </a:solidFill>
              <a:latin typeface="Arial" panose="020B0604020202020204"/>
            </a:endParaRPr>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5"/>
            <a:ext cx="6858000" cy="161583"/>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450" b="0" i="0" u="none" strike="noStrike" kern="1200" cap="none" spc="0" normalizeH="0" baseline="0" noProof="0" dirty="0">
                <a:ln>
                  <a:noFill/>
                </a:ln>
                <a:solidFill>
                  <a:srgbClr val="E7E6E6">
                    <a:lumMod val="50000"/>
                  </a:srgbClr>
                </a:solidFill>
                <a:effectLst/>
                <a:uLnTx/>
                <a:uFillTx/>
                <a:latin typeface="Arial" panose="020B0604020202020204"/>
                <a:ea typeface="+mn-ea"/>
                <a:cs typeface="+mn-cs"/>
              </a:rPr>
              <a:t>© 2019 Rotary International. Internal Use Only. Not For Distribution. Private and Confidential.</a:t>
            </a:r>
          </a:p>
        </p:txBody>
      </p:sp>
    </p:spTree>
    <p:extLst>
      <p:ext uri="{BB962C8B-B14F-4D97-AF65-F5344CB8AC3E}">
        <p14:creationId xmlns:p14="http://schemas.microsoft.com/office/powerpoint/2010/main" val="2033910232"/>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1"/>
            <a:ext cx="9144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1"/>
            <a:ext cx="9144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05740" rtlCol="0" anchor="b"/>
          <a:lstStyle/>
          <a:p>
            <a:pPr algn="l"/>
            <a:r>
              <a:rPr lang="en-US" sz="1350"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9144000" cy="181428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22250" y="5297713"/>
            <a:ext cx="7299779" cy="635000"/>
          </a:xfrm>
        </p:spPr>
        <p:txBody>
          <a:bodyPr>
            <a:normAutofit/>
          </a:bodyPr>
          <a:lstStyle>
            <a:lvl1pPr marL="0" indent="0" algn="l">
              <a:buNone/>
              <a:defRPr sz="3300" b="1" cap="all" baseline="0">
                <a:solidFill>
                  <a:schemeClr val="bg1"/>
                </a:solidFill>
                <a:latin typeface="+mj-lt"/>
              </a:defRPr>
            </a:lvl1pPr>
            <a:lvl2pPr marL="0" indent="0" algn="ctr">
              <a:buNone/>
              <a:defRPr sz="1500">
                <a:solidFill>
                  <a:schemeClr val="bg1"/>
                </a:solidFill>
              </a:defRPr>
            </a:lvl2pPr>
            <a:lvl3pPr>
              <a:defRPr sz="1350"/>
            </a:lvl3pPr>
            <a:lvl4pPr>
              <a:defRPr sz="1200"/>
            </a:lvl4pPr>
            <a:lvl5pPr>
              <a:defRPr sz="12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22250" y="6042780"/>
            <a:ext cx="7299779" cy="465667"/>
          </a:xfrm>
        </p:spPr>
        <p:txBody>
          <a:bodyPr/>
          <a:lstStyle>
            <a:lvl1pPr marL="0" indent="0" algn="l">
              <a:buNone/>
              <a:defRPr sz="1800">
                <a:solidFill>
                  <a:srgbClr val="33333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6673335"/>
            <a:ext cx="6858000" cy="161583"/>
          </a:xfrm>
          <a:prstGeom prst="rect">
            <a:avLst/>
          </a:prstGeom>
          <a:noFill/>
        </p:spPr>
        <p:txBody>
          <a:bodyPr wrap="square" rtlCol="0">
            <a:spAutoFit/>
          </a:bodyPr>
          <a:lstStyle/>
          <a:p>
            <a:r>
              <a:rPr lang="en-US" sz="450" dirty="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8737600" y="115571"/>
            <a:ext cx="317501"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
        <p:nvSpPr>
          <p:cNvPr id="12" name="Freeform: Shape 11">
            <a:extLst>
              <a:ext uri="{FF2B5EF4-FFF2-40B4-BE49-F238E27FC236}">
                <a16:creationId xmlns:a16="http://schemas.microsoft.com/office/drawing/2014/main" id="{643E380A-6D0A-4C52-8CFF-9C577C79E153}"/>
              </a:ext>
            </a:extLst>
          </p:cNvPr>
          <p:cNvSpPr/>
          <p:nvPr userDrawn="1"/>
        </p:nvSpPr>
        <p:spPr>
          <a:xfrm>
            <a:off x="7647158" y="6043056"/>
            <a:ext cx="1342203" cy="677148"/>
          </a:xfrm>
          <a:custGeom>
            <a:avLst/>
            <a:gdLst>
              <a:gd name="connsiteX0" fmla="*/ 2068305 w 2114552"/>
              <a:gd name="connsiteY0" fmla="*/ 749732 h 800100"/>
              <a:gd name="connsiteX1" fmla="*/ 2068305 w 2114552"/>
              <a:gd name="connsiteY1" fmla="*/ 761609 h 800100"/>
              <a:gd name="connsiteX2" fmla="*/ 2076013 w 2114552"/>
              <a:gd name="connsiteY2" fmla="*/ 761609 h 800100"/>
              <a:gd name="connsiteX3" fmla="*/ 2083551 w 2114552"/>
              <a:gd name="connsiteY3" fmla="*/ 759961 h 800100"/>
              <a:gd name="connsiteX4" fmla="*/ 2085563 w 2114552"/>
              <a:gd name="connsiteY4" fmla="*/ 755598 h 800100"/>
              <a:gd name="connsiteX5" fmla="*/ 2084594 w 2114552"/>
              <a:gd name="connsiteY5" fmla="*/ 752471 h 800100"/>
              <a:gd name="connsiteX6" fmla="*/ 2081903 w 2114552"/>
              <a:gd name="connsiteY6" fmla="*/ 750411 h 800100"/>
              <a:gd name="connsiteX7" fmla="*/ 2075528 w 2114552"/>
              <a:gd name="connsiteY7" fmla="*/ 749732 h 800100"/>
              <a:gd name="connsiteX8" fmla="*/ 2061954 w 2114552"/>
              <a:gd name="connsiteY8" fmla="*/ 744400 h 800100"/>
              <a:gd name="connsiteX9" fmla="*/ 2075480 w 2114552"/>
              <a:gd name="connsiteY9" fmla="*/ 744400 h 800100"/>
              <a:gd name="connsiteX10" fmla="*/ 2085514 w 2114552"/>
              <a:gd name="connsiteY10" fmla="*/ 745491 h 800100"/>
              <a:gd name="connsiteX11" fmla="*/ 2090459 w 2114552"/>
              <a:gd name="connsiteY11" fmla="*/ 749296 h 800100"/>
              <a:gd name="connsiteX12" fmla="*/ 2092301 w 2114552"/>
              <a:gd name="connsiteY12" fmla="*/ 755065 h 800100"/>
              <a:gd name="connsiteX13" fmla="*/ 2089223 w 2114552"/>
              <a:gd name="connsiteY13" fmla="*/ 762579 h 800100"/>
              <a:gd name="connsiteX14" fmla="*/ 2081055 w 2114552"/>
              <a:gd name="connsiteY14" fmla="*/ 766166 h 800100"/>
              <a:gd name="connsiteX15" fmla="*/ 2084400 w 2114552"/>
              <a:gd name="connsiteY15" fmla="*/ 768251 h 800100"/>
              <a:gd name="connsiteX16" fmla="*/ 2090217 w 2114552"/>
              <a:gd name="connsiteY16" fmla="*/ 776055 h 800100"/>
              <a:gd name="connsiteX17" fmla="*/ 2095016 w 2114552"/>
              <a:gd name="connsiteY17" fmla="*/ 783763 h 800100"/>
              <a:gd name="connsiteX18" fmla="*/ 2087260 w 2114552"/>
              <a:gd name="connsiteY18" fmla="*/ 783763 h 800100"/>
              <a:gd name="connsiteX19" fmla="*/ 2083769 w 2114552"/>
              <a:gd name="connsiteY19" fmla="*/ 777558 h 800100"/>
              <a:gd name="connsiteX20" fmla="*/ 2077128 w 2114552"/>
              <a:gd name="connsiteY20" fmla="*/ 768396 h 800100"/>
              <a:gd name="connsiteX21" fmla="*/ 2072038 w 2114552"/>
              <a:gd name="connsiteY21" fmla="*/ 767039 h 800100"/>
              <a:gd name="connsiteX22" fmla="*/ 2068305 w 2114552"/>
              <a:gd name="connsiteY22" fmla="*/ 767039 h 800100"/>
              <a:gd name="connsiteX23" fmla="*/ 2068305 w 2114552"/>
              <a:gd name="connsiteY23" fmla="*/ 783763 h 800100"/>
              <a:gd name="connsiteX24" fmla="*/ 2061954 w 2114552"/>
              <a:gd name="connsiteY24" fmla="*/ 783763 h 800100"/>
              <a:gd name="connsiteX25" fmla="*/ 834048 w 2114552"/>
              <a:gd name="connsiteY25" fmla="*/ 741362 h 800100"/>
              <a:gd name="connsiteX26" fmla="*/ 784225 w 2114552"/>
              <a:gd name="connsiteY26" fmla="*/ 766474 h 800100"/>
              <a:gd name="connsiteX27" fmla="*/ 804985 w 2114552"/>
              <a:gd name="connsiteY27" fmla="*/ 787400 h 800100"/>
              <a:gd name="connsiteX28" fmla="*/ 838200 w 2114552"/>
              <a:gd name="connsiteY28" fmla="*/ 745547 h 800100"/>
              <a:gd name="connsiteX29" fmla="*/ 838200 w 2114552"/>
              <a:gd name="connsiteY29" fmla="*/ 741362 h 800100"/>
              <a:gd name="connsiteX30" fmla="*/ 834048 w 2114552"/>
              <a:gd name="connsiteY30" fmla="*/ 741362 h 800100"/>
              <a:gd name="connsiteX31" fmla="*/ 2078001 w 2114552"/>
              <a:gd name="connsiteY31" fmla="*/ 733008 h 800100"/>
              <a:gd name="connsiteX32" fmla="*/ 2062997 w 2114552"/>
              <a:gd name="connsiteY32" fmla="*/ 736959 h 800100"/>
              <a:gd name="connsiteX33" fmla="*/ 2051581 w 2114552"/>
              <a:gd name="connsiteY33" fmla="*/ 748254 h 800100"/>
              <a:gd name="connsiteX34" fmla="*/ 2047460 w 2114552"/>
              <a:gd name="connsiteY34" fmla="*/ 763548 h 800100"/>
              <a:gd name="connsiteX35" fmla="*/ 2051508 w 2114552"/>
              <a:gd name="connsiteY35" fmla="*/ 778697 h 800100"/>
              <a:gd name="connsiteX36" fmla="*/ 2062827 w 2114552"/>
              <a:gd name="connsiteY36" fmla="*/ 789993 h 800100"/>
              <a:gd name="connsiteX37" fmla="*/ 2078001 w 2114552"/>
              <a:gd name="connsiteY37" fmla="*/ 794041 h 800100"/>
              <a:gd name="connsiteX38" fmla="*/ 2093174 w 2114552"/>
              <a:gd name="connsiteY38" fmla="*/ 789993 h 800100"/>
              <a:gd name="connsiteX39" fmla="*/ 2104469 w 2114552"/>
              <a:gd name="connsiteY39" fmla="*/ 778697 h 800100"/>
              <a:gd name="connsiteX40" fmla="*/ 2108493 w 2114552"/>
              <a:gd name="connsiteY40" fmla="*/ 763548 h 800100"/>
              <a:gd name="connsiteX41" fmla="*/ 2104397 w 2114552"/>
              <a:gd name="connsiteY41" fmla="*/ 748254 h 800100"/>
              <a:gd name="connsiteX42" fmla="*/ 2092980 w 2114552"/>
              <a:gd name="connsiteY42" fmla="*/ 736959 h 800100"/>
              <a:gd name="connsiteX43" fmla="*/ 2078001 w 2114552"/>
              <a:gd name="connsiteY43" fmla="*/ 733008 h 800100"/>
              <a:gd name="connsiteX44" fmla="*/ 2078001 w 2114552"/>
              <a:gd name="connsiteY44" fmla="*/ 726948 h 800100"/>
              <a:gd name="connsiteX45" fmla="*/ 2095985 w 2114552"/>
              <a:gd name="connsiteY45" fmla="*/ 731675 h 800100"/>
              <a:gd name="connsiteX46" fmla="*/ 2109656 w 2114552"/>
              <a:gd name="connsiteY46" fmla="*/ 745200 h 800100"/>
              <a:gd name="connsiteX47" fmla="*/ 2114552 w 2114552"/>
              <a:gd name="connsiteY47" fmla="*/ 763548 h 800100"/>
              <a:gd name="connsiteX48" fmla="*/ 2109729 w 2114552"/>
              <a:gd name="connsiteY48" fmla="*/ 781727 h 800100"/>
              <a:gd name="connsiteX49" fmla="*/ 2096204 w 2114552"/>
              <a:gd name="connsiteY49" fmla="*/ 795277 h 800100"/>
              <a:gd name="connsiteX50" fmla="*/ 2078001 w 2114552"/>
              <a:gd name="connsiteY50" fmla="*/ 800100 h 800100"/>
              <a:gd name="connsiteX51" fmla="*/ 2059797 w 2114552"/>
              <a:gd name="connsiteY51" fmla="*/ 795277 h 800100"/>
              <a:gd name="connsiteX52" fmla="*/ 2046248 w 2114552"/>
              <a:gd name="connsiteY52" fmla="*/ 781727 h 800100"/>
              <a:gd name="connsiteX53" fmla="*/ 2041400 w 2114552"/>
              <a:gd name="connsiteY53" fmla="*/ 763548 h 800100"/>
              <a:gd name="connsiteX54" fmla="*/ 2046321 w 2114552"/>
              <a:gd name="connsiteY54" fmla="*/ 745200 h 800100"/>
              <a:gd name="connsiteX55" fmla="*/ 2060016 w 2114552"/>
              <a:gd name="connsiteY55" fmla="*/ 731675 h 800100"/>
              <a:gd name="connsiteX56" fmla="*/ 2078001 w 2114552"/>
              <a:gd name="connsiteY56" fmla="*/ 726948 h 800100"/>
              <a:gd name="connsiteX57" fmla="*/ 1058070 w 2114552"/>
              <a:gd name="connsiteY57" fmla="*/ 692149 h 800100"/>
              <a:gd name="connsiteX58" fmla="*/ 1020763 w 2114552"/>
              <a:gd name="connsiteY58" fmla="*/ 739774 h 800100"/>
              <a:gd name="connsiteX59" fmla="*/ 1058070 w 2114552"/>
              <a:gd name="connsiteY59" fmla="*/ 787399 h 800100"/>
              <a:gd name="connsiteX60" fmla="*/ 1095377 w 2114552"/>
              <a:gd name="connsiteY60" fmla="*/ 739774 h 800100"/>
              <a:gd name="connsiteX61" fmla="*/ 1058070 w 2114552"/>
              <a:gd name="connsiteY61" fmla="*/ 692149 h 800100"/>
              <a:gd name="connsiteX62" fmla="*/ 692151 w 2114552"/>
              <a:gd name="connsiteY62" fmla="*/ 692149 h 800100"/>
              <a:gd name="connsiteX63" fmla="*/ 658813 w 2114552"/>
              <a:gd name="connsiteY63" fmla="*/ 739774 h 800100"/>
              <a:gd name="connsiteX64" fmla="*/ 692151 w 2114552"/>
              <a:gd name="connsiteY64" fmla="*/ 787399 h 800100"/>
              <a:gd name="connsiteX65" fmla="*/ 725489 w 2114552"/>
              <a:gd name="connsiteY65" fmla="*/ 739774 h 800100"/>
              <a:gd name="connsiteX66" fmla="*/ 692151 w 2114552"/>
              <a:gd name="connsiteY66" fmla="*/ 692149 h 800100"/>
              <a:gd name="connsiteX67" fmla="*/ 323056 w 2114552"/>
              <a:gd name="connsiteY67" fmla="*/ 692149 h 800100"/>
              <a:gd name="connsiteX68" fmla="*/ 285749 w 2114552"/>
              <a:gd name="connsiteY68" fmla="*/ 739774 h 800100"/>
              <a:gd name="connsiteX69" fmla="*/ 323056 w 2114552"/>
              <a:gd name="connsiteY69" fmla="*/ 787399 h 800100"/>
              <a:gd name="connsiteX70" fmla="*/ 360363 w 2114552"/>
              <a:gd name="connsiteY70" fmla="*/ 739774 h 800100"/>
              <a:gd name="connsiteX71" fmla="*/ 323056 w 2114552"/>
              <a:gd name="connsiteY71" fmla="*/ 692149 h 800100"/>
              <a:gd name="connsiteX72" fmla="*/ 966943 w 2114552"/>
              <a:gd name="connsiteY72" fmla="*/ 685949 h 800100"/>
              <a:gd name="connsiteX73" fmla="*/ 981464 w 2114552"/>
              <a:gd name="connsiteY73" fmla="*/ 685949 h 800100"/>
              <a:gd name="connsiteX74" fmla="*/ 981464 w 2114552"/>
              <a:gd name="connsiteY74" fmla="*/ 799333 h 800100"/>
              <a:gd name="connsiteX75" fmla="*/ 966943 w 2114552"/>
              <a:gd name="connsiteY75" fmla="*/ 799333 h 800100"/>
              <a:gd name="connsiteX76" fmla="*/ 1136650 w 2114552"/>
              <a:gd name="connsiteY76" fmla="*/ 684212 h 800100"/>
              <a:gd name="connsiteX77" fmla="*/ 1148897 w 2114552"/>
              <a:gd name="connsiteY77" fmla="*/ 684212 h 800100"/>
              <a:gd name="connsiteX78" fmla="*/ 1148897 w 2114552"/>
              <a:gd name="connsiteY78" fmla="*/ 704791 h 800100"/>
              <a:gd name="connsiteX79" fmla="*/ 1185636 w 2114552"/>
              <a:gd name="connsiteY79" fmla="*/ 684212 h 800100"/>
              <a:gd name="connsiteX80" fmla="*/ 1222375 w 2114552"/>
              <a:gd name="connsiteY80" fmla="*/ 725369 h 800100"/>
              <a:gd name="connsiteX81" fmla="*/ 1222375 w 2114552"/>
              <a:gd name="connsiteY81" fmla="*/ 795337 h 800100"/>
              <a:gd name="connsiteX82" fmla="*/ 1210129 w 2114552"/>
              <a:gd name="connsiteY82" fmla="*/ 795337 h 800100"/>
              <a:gd name="connsiteX83" fmla="*/ 1210129 w 2114552"/>
              <a:gd name="connsiteY83" fmla="*/ 729485 h 800100"/>
              <a:gd name="connsiteX84" fmla="*/ 1185636 w 2114552"/>
              <a:gd name="connsiteY84" fmla="*/ 692443 h 800100"/>
              <a:gd name="connsiteX85" fmla="*/ 1152979 w 2114552"/>
              <a:gd name="connsiteY85" fmla="*/ 733601 h 800100"/>
              <a:gd name="connsiteX86" fmla="*/ 1152979 w 2114552"/>
              <a:gd name="connsiteY86" fmla="*/ 795337 h 800100"/>
              <a:gd name="connsiteX87" fmla="*/ 1136650 w 2114552"/>
              <a:gd name="connsiteY87" fmla="*/ 795337 h 800100"/>
              <a:gd name="connsiteX88" fmla="*/ 1136650 w 2114552"/>
              <a:gd name="connsiteY88" fmla="*/ 713022 h 800100"/>
              <a:gd name="connsiteX89" fmla="*/ 1136650 w 2114552"/>
              <a:gd name="connsiteY89" fmla="*/ 684212 h 800100"/>
              <a:gd name="connsiteX90" fmla="*/ 1054894 w 2114552"/>
              <a:gd name="connsiteY90" fmla="*/ 684212 h 800100"/>
              <a:gd name="connsiteX91" fmla="*/ 1106488 w 2114552"/>
              <a:gd name="connsiteY91" fmla="*/ 742156 h 800100"/>
              <a:gd name="connsiteX92" fmla="*/ 1054894 w 2114552"/>
              <a:gd name="connsiteY92" fmla="*/ 800100 h 800100"/>
              <a:gd name="connsiteX93" fmla="*/ 1003300 w 2114552"/>
              <a:gd name="connsiteY93" fmla="*/ 742156 h 800100"/>
              <a:gd name="connsiteX94" fmla="*/ 1054894 w 2114552"/>
              <a:gd name="connsiteY94" fmla="*/ 684212 h 800100"/>
              <a:gd name="connsiteX95" fmla="*/ 812499 w 2114552"/>
              <a:gd name="connsiteY95" fmla="*/ 684212 h 800100"/>
              <a:gd name="connsiteX96" fmla="*/ 854076 w 2114552"/>
              <a:gd name="connsiteY96" fmla="*/ 725601 h 800100"/>
              <a:gd name="connsiteX97" fmla="*/ 854076 w 2114552"/>
              <a:gd name="connsiteY97" fmla="*/ 775267 h 800100"/>
              <a:gd name="connsiteX98" fmla="*/ 854076 w 2114552"/>
              <a:gd name="connsiteY98" fmla="*/ 795961 h 800100"/>
              <a:gd name="connsiteX99" fmla="*/ 841603 w 2114552"/>
              <a:gd name="connsiteY99" fmla="*/ 795961 h 800100"/>
              <a:gd name="connsiteX100" fmla="*/ 841603 w 2114552"/>
              <a:gd name="connsiteY100" fmla="*/ 779406 h 800100"/>
              <a:gd name="connsiteX101" fmla="*/ 837445 w 2114552"/>
              <a:gd name="connsiteY101" fmla="*/ 779406 h 800100"/>
              <a:gd name="connsiteX102" fmla="*/ 804183 w 2114552"/>
              <a:gd name="connsiteY102" fmla="*/ 800100 h 800100"/>
              <a:gd name="connsiteX103" fmla="*/ 766763 w 2114552"/>
              <a:gd name="connsiteY103" fmla="*/ 766989 h 800100"/>
              <a:gd name="connsiteX104" fmla="*/ 837445 w 2114552"/>
              <a:gd name="connsiteY104" fmla="*/ 729739 h 800100"/>
              <a:gd name="connsiteX105" fmla="*/ 837445 w 2114552"/>
              <a:gd name="connsiteY105" fmla="*/ 721462 h 800100"/>
              <a:gd name="connsiteX106" fmla="*/ 812499 w 2114552"/>
              <a:gd name="connsiteY106" fmla="*/ 692490 h 800100"/>
              <a:gd name="connsiteX107" fmla="*/ 779236 w 2114552"/>
              <a:gd name="connsiteY107" fmla="*/ 704906 h 800100"/>
              <a:gd name="connsiteX108" fmla="*/ 779236 w 2114552"/>
              <a:gd name="connsiteY108" fmla="*/ 688351 h 800100"/>
              <a:gd name="connsiteX109" fmla="*/ 812499 w 2114552"/>
              <a:gd name="connsiteY109" fmla="*/ 684212 h 800100"/>
              <a:gd name="connsiteX110" fmla="*/ 527050 w 2114552"/>
              <a:gd name="connsiteY110" fmla="*/ 684212 h 800100"/>
              <a:gd name="connsiteX111" fmla="*/ 539523 w 2114552"/>
              <a:gd name="connsiteY111" fmla="*/ 684212 h 800100"/>
              <a:gd name="connsiteX112" fmla="*/ 539523 w 2114552"/>
              <a:gd name="connsiteY112" fmla="*/ 704791 h 800100"/>
              <a:gd name="connsiteX113" fmla="*/ 576943 w 2114552"/>
              <a:gd name="connsiteY113" fmla="*/ 684212 h 800100"/>
              <a:gd name="connsiteX114" fmla="*/ 614363 w 2114552"/>
              <a:gd name="connsiteY114" fmla="*/ 725369 h 800100"/>
              <a:gd name="connsiteX115" fmla="*/ 614363 w 2114552"/>
              <a:gd name="connsiteY115" fmla="*/ 795337 h 800100"/>
              <a:gd name="connsiteX116" fmla="*/ 601890 w 2114552"/>
              <a:gd name="connsiteY116" fmla="*/ 795337 h 800100"/>
              <a:gd name="connsiteX117" fmla="*/ 601890 w 2114552"/>
              <a:gd name="connsiteY117" fmla="*/ 729485 h 800100"/>
              <a:gd name="connsiteX118" fmla="*/ 576943 w 2114552"/>
              <a:gd name="connsiteY118" fmla="*/ 692443 h 800100"/>
              <a:gd name="connsiteX119" fmla="*/ 543681 w 2114552"/>
              <a:gd name="connsiteY119" fmla="*/ 733601 h 800100"/>
              <a:gd name="connsiteX120" fmla="*/ 543681 w 2114552"/>
              <a:gd name="connsiteY120" fmla="*/ 795337 h 800100"/>
              <a:gd name="connsiteX121" fmla="*/ 527050 w 2114552"/>
              <a:gd name="connsiteY121" fmla="*/ 795337 h 800100"/>
              <a:gd name="connsiteX122" fmla="*/ 527050 w 2114552"/>
              <a:gd name="connsiteY122" fmla="*/ 713022 h 800100"/>
              <a:gd name="connsiteX123" fmla="*/ 527050 w 2114552"/>
              <a:gd name="connsiteY123" fmla="*/ 684212 h 800100"/>
              <a:gd name="connsiteX124" fmla="*/ 406400 w 2114552"/>
              <a:gd name="connsiteY124" fmla="*/ 684212 h 800100"/>
              <a:gd name="connsiteX125" fmla="*/ 418873 w 2114552"/>
              <a:gd name="connsiteY125" fmla="*/ 684212 h 800100"/>
              <a:gd name="connsiteX126" fmla="*/ 418873 w 2114552"/>
              <a:gd name="connsiteY126" fmla="*/ 754573 h 800100"/>
              <a:gd name="connsiteX127" fmla="*/ 443820 w 2114552"/>
              <a:gd name="connsiteY127" fmla="*/ 787683 h 800100"/>
              <a:gd name="connsiteX128" fmla="*/ 477082 w 2114552"/>
              <a:gd name="connsiteY128" fmla="*/ 746295 h 800100"/>
              <a:gd name="connsiteX129" fmla="*/ 477082 w 2114552"/>
              <a:gd name="connsiteY129" fmla="*/ 684212 h 800100"/>
              <a:gd name="connsiteX130" fmla="*/ 493713 w 2114552"/>
              <a:gd name="connsiteY130" fmla="*/ 684212 h 800100"/>
              <a:gd name="connsiteX131" fmla="*/ 493713 w 2114552"/>
              <a:gd name="connsiteY131" fmla="*/ 771128 h 800100"/>
              <a:gd name="connsiteX132" fmla="*/ 493713 w 2114552"/>
              <a:gd name="connsiteY132" fmla="*/ 795961 h 800100"/>
              <a:gd name="connsiteX133" fmla="*/ 481240 w 2114552"/>
              <a:gd name="connsiteY133" fmla="*/ 795961 h 800100"/>
              <a:gd name="connsiteX134" fmla="*/ 481240 w 2114552"/>
              <a:gd name="connsiteY134" fmla="*/ 779406 h 800100"/>
              <a:gd name="connsiteX135" fmla="*/ 443820 w 2114552"/>
              <a:gd name="connsiteY135" fmla="*/ 800100 h 800100"/>
              <a:gd name="connsiteX136" fmla="*/ 406400 w 2114552"/>
              <a:gd name="connsiteY136" fmla="*/ 758711 h 800100"/>
              <a:gd name="connsiteX137" fmla="*/ 406400 w 2114552"/>
              <a:gd name="connsiteY137" fmla="*/ 684212 h 800100"/>
              <a:gd name="connsiteX138" fmla="*/ 325437 w 2114552"/>
              <a:gd name="connsiteY138" fmla="*/ 684212 h 800100"/>
              <a:gd name="connsiteX139" fmla="*/ 377825 w 2114552"/>
              <a:gd name="connsiteY139" fmla="*/ 742156 h 800100"/>
              <a:gd name="connsiteX140" fmla="*/ 325437 w 2114552"/>
              <a:gd name="connsiteY140" fmla="*/ 800100 h 800100"/>
              <a:gd name="connsiteX141" fmla="*/ 273049 w 2114552"/>
              <a:gd name="connsiteY141" fmla="*/ 742156 h 800100"/>
              <a:gd name="connsiteX142" fmla="*/ 325437 w 2114552"/>
              <a:gd name="connsiteY142" fmla="*/ 684212 h 800100"/>
              <a:gd name="connsiteX143" fmla="*/ 1724027 w 2114552"/>
              <a:gd name="connsiteY143" fmla="*/ 666750 h 800100"/>
              <a:gd name="connsiteX144" fmla="*/ 1720852 w 2114552"/>
              <a:gd name="connsiteY144" fmla="*/ 679450 h 800100"/>
              <a:gd name="connsiteX145" fmla="*/ 1716089 w 2114552"/>
              <a:gd name="connsiteY145" fmla="*/ 687388 h 800100"/>
              <a:gd name="connsiteX146" fmla="*/ 1733552 w 2114552"/>
              <a:gd name="connsiteY146" fmla="*/ 687388 h 800100"/>
              <a:gd name="connsiteX147" fmla="*/ 1728789 w 2114552"/>
              <a:gd name="connsiteY147" fmla="*/ 679450 h 800100"/>
              <a:gd name="connsiteX148" fmla="*/ 1728922 w 2114552"/>
              <a:gd name="connsiteY148" fmla="*/ 654050 h 800100"/>
              <a:gd name="connsiteX149" fmla="*/ 1728922 w 2114552"/>
              <a:gd name="connsiteY149" fmla="*/ 658202 h 800100"/>
              <a:gd name="connsiteX150" fmla="*/ 1737124 w 2114552"/>
              <a:gd name="connsiteY150" fmla="*/ 678962 h 800100"/>
              <a:gd name="connsiteX151" fmla="*/ 1749427 w 2114552"/>
              <a:gd name="connsiteY151" fmla="*/ 703873 h 800100"/>
              <a:gd name="connsiteX152" fmla="*/ 1737124 w 2114552"/>
              <a:gd name="connsiteY152" fmla="*/ 703873 h 800100"/>
              <a:gd name="connsiteX153" fmla="*/ 1737124 w 2114552"/>
              <a:gd name="connsiteY153" fmla="*/ 695569 h 800100"/>
              <a:gd name="connsiteX154" fmla="*/ 1712517 w 2114552"/>
              <a:gd name="connsiteY154" fmla="*/ 695569 h 800100"/>
              <a:gd name="connsiteX155" fmla="*/ 1712517 w 2114552"/>
              <a:gd name="connsiteY155" fmla="*/ 708025 h 800100"/>
              <a:gd name="connsiteX156" fmla="*/ 1700214 w 2114552"/>
              <a:gd name="connsiteY156" fmla="*/ 703873 h 800100"/>
              <a:gd name="connsiteX157" fmla="*/ 1712517 w 2114552"/>
              <a:gd name="connsiteY157" fmla="*/ 678962 h 800100"/>
              <a:gd name="connsiteX158" fmla="*/ 1716618 w 2114552"/>
              <a:gd name="connsiteY158" fmla="*/ 658202 h 800100"/>
              <a:gd name="connsiteX159" fmla="*/ 1728922 w 2114552"/>
              <a:gd name="connsiteY159" fmla="*/ 654050 h 800100"/>
              <a:gd name="connsiteX160" fmla="*/ 907733 w 2114552"/>
              <a:gd name="connsiteY160" fmla="*/ 654049 h 800100"/>
              <a:gd name="connsiteX161" fmla="*/ 907733 w 2114552"/>
              <a:gd name="connsiteY161" fmla="*/ 683259 h 800100"/>
              <a:gd name="connsiteX162" fmla="*/ 932498 w 2114552"/>
              <a:gd name="connsiteY162" fmla="*/ 683259 h 800100"/>
              <a:gd name="connsiteX163" fmla="*/ 932498 w 2114552"/>
              <a:gd name="connsiteY163" fmla="*/ 695778 h 800100"/>
              <a:gd name="connsiteX164" fmla="*/ 907733 w 2114552"/>
              <a:gd name="connsiteY164" fmla="*/ 695778 h 800100"/>
              <a:gd name="connsiteX165" fmla="*/ 907733 w 2114552"/>
              <a:gd name="connsiteY165" fmla="*/ 770889 h 800100"/>
              <a:gd name="connsiteX166" fmla="*/ 924243 w 2114552"/>
              <a:gd name="connsiteY166" fmla="*/ 787580 h 800100"/>
              <a:gd name="connsiteX167" fmla="*/ 936626 w 2114552"/>
              <a:gd name="connsiteY167" fmla="*/ 783408 h 800100"/>
              <a:gd name="connsiteX168" fmla="*/ 936626 w 2114552"/>
              <a:gd name="connsiteY168" fmla="*/ 795926 h 800100"/>
              <a:gd name="connsiteX169" fmla="*/ 920116 w 2114552"/>
              <a:gd name="connsiteY169" fmla="*/ 800099 h 800100"/>
              <a:gd name="connsiteX170" fmla="*/ 895351 w 2114552"/>
              <a:gd name="connsiteY170" fmla="*/ 762543 h 800100"/>
              <a:gd name="connsiteX171" fmla="*/ 895351 w 2114552"/>
              <a:gd name="connsiteY171" fmla="*/ 695778 h 800100"/>
              <a:gd name="connsiteX172" fmla="*/ 874713 w 2114552"/>
              <a:gd name="connsiteY172" fmla="*/ 695778 h 800100"/>
              <a:gd name="connsiteX173" fmla="*/ 874713 w 2114552"/>
              <a:gd name="connsiteY173" fmla="*/ 683259 h 800100"/>
              <a:gd name="connsiteX174" fmla="*/ 895351 w 2114552"/>
              <a:gd name="connsiteY174" fmla="*/ 683259 h 800100"/>
              <a:gd name="connsiteX175" fmla="*/ 895351 w 2114552"/>
              <a:gd name="connsiteY175" fmla="*/ 658222 h 800100"/>
              <a:gd name="connsiteX176" fmla="*/ 907733 w 2114552"/>
              <a:gd name="connsiteY176" fmla="*/ 654049 h 800100"/>
              <a:gd name="connsiteX177" fmla="*/ 1658542 w 2114552"/>
              <a:gd name="connsiteY177" fmla="*/ 650875 h 800100"/>
              <a:gd name="connsiteX178" fmla="*/ 1666745 w 2114552"/>
              <a:gd name="connsiteY178" fmla="*/ 650875 h 800100"/>
              <a:gd name="connsiteX179" fmla="*/ 1683149 w 2114552"/>
              <a:gd name="connsiteY179" fmla="*/ 688242 h 800100"/>
              <a:gd name="connsiteX180" fmla="*/ 1687250 w 2114552"/>
              <a:gd name="connsiteY180" fmla="*/ 655027 h 800100"/>
              <a:gd name="connsiteX181" fmla="*/ 1695452 w 2114552"/>
              <a:gd name="connsiteY181" fmla="*/ 655027 h 800100"/>
              <a:gd name="connsiteX182" fmla="*/ 1687250 w 2114552"/>
              <a:gd name="connsiteY182" fmla="*/ 704850 h 800100"/>
              <a:gd name="connsiteX183" fmla="*/ 1679048 w 2114552"/>
              <a:gd name="connsiteY183" fmla="*/ 704850 h 800100"/>
              <a:gd name="connsiteX184" fmla="*/ 1662643 w 2114552"/>
              <a:gd name="connsiteY184" fmla="*/ 671635 h 800100"/>
              <a:gd name="connsiteX185" fmla="*/ 1658542 w 2114552"/>
              <a:gd name="connsiteY185" fmla="*/ 700698 h 800100"/>
              <a:gd name="connsiteX186" fmla="*/ 1646239 w 2114552"/>
              <a:gd name="connsiteY186" fmla="*/ 700698 h 800100"/>
              <a:gd name="connsiteX187" fmla="*/ 1658542 w 2114552"/>
              <a:gd name="connsiteY187" fmla="*/ 650875 h 800100"/>
              <a:gd name="connsiteX188" fmla="*/ 1787526 w 2114552"/>
              <a:gd name="connsiteY188" fmla="*/ 646113 h 800100"/>
              <a:gd name="connsiteX189" fmla="*/ 1787526 w 2114552"/>
              <a:gd name="connsiteY189" fmla="*/ 654504 h 800100"/>
              <a:gd name="connsiteX190" fmla="*/ 1771016 w 2114552"/>
              <a:gd name="connsiteY190" fmla="*/ 658700 h 800100"/>
              <a:gd name="connsiteX191" fmla="*/ 1779271 w 2114552"/>
              <a:gd name="connsiteY191" fmla="*/ 700655 h 800100"/>
              <a:gd name="connsiteX192" fmla="*/ 1771016 w 2114552"/>
              <a:gd name="connsiteY192" fmla="*/ 704851 h 800100"/>
              <a:gd name="connsiteX193" fmla="*/ 1762761 w 2114552"/>
              <a:gd name="connsiteY193" fmla="*/ 662895 h 800100"/>
              <a:gd name="connsiteX194" fmla="*/ 1746251 w 2114552"/>
              <a:gd name="connsiteY194" fmla="*/ 662895 h 800100"/>
              <a:gd name="connsiteX195" fmla="*/ 1746251 w 2114552"/>
              <a:gd name="connsiteY195" fmla="*/ 654504 h 800100"/>
              <a:gd name="connsiteX196" fmla="*/ 1787526 w 2114552"/>
              <a:gd name="connsiteY196" fmla="*/ 646113 h 800100"/>
              <a:gd name="connsiteX197" fmla="*/ 1617029 w 2114552"/>
              <a:gd name="connsiteY197" fmla="*/ 646113 h 800100"/>
              <a:gd name="connsiteX198" fmla="*/ 1617029 w 2114552"/>
              <a:gd name="connsiteY198" fmla="*/ 654051 h 800100"/>
              <a:gd name="connsiteX199" fmla="*/ 1612901 w 2114552"/>
              <a:gd name="connsiteY199" fmla="*/ 658019 h 800100"/>
              <a:gd name="connsiteX200" fmla="*/ 1625284 w 2114552"/>
              <a:gd name="connsiteY200" fmla="*/ 661988 h 800100"/>
              <a:gd name="connsiteX201" fmla="*/ 1633539 w 2114552"/>
              <a:gd name="connsiteY201" fmla="*/ 658019 h 800100"/>
              <a:gd name="connsiteX202" fmla="*/ 1633539 w 2114552"/>
              <a:gd name="connsiteY202" fmla="*/ 654051 h 800100"/>
              <a:gd name="connsiteX203" fmla="*/ 1629412 w 2114552"/>
              <a:gd name="connsiteY203" fmla="*/ 650082 h 800100"/>
              <a:gd name="connsiteX204" fmla="*/ 1617029 w 2114552"/>
              <a:gd name="connsiteY204" fmla="*/ 646113 h 800100"/>
              <a:gd name="connsiteX205" fmla="*/ 966943 w 2114552"/>
              <a:gd name="connsiteY205" fmla="*/ 643885 h 800100"/>
              <a:gd name="connsiteX206" fmla="*/ 981464 w 2114552"/>
              <a:gd name="connsiteY206" fmla="*/ 643885 h 800100"/>
              <a:gd name="connsiteX207" fmla="*/ 981464 w 2114552"/>
              <a:gd name="connsiteY207" fmla="*/ 660066 h 800100"/>
              <a:gd name="connsiteX208" fmla="*/ 966943 w 2114552"/>
              <a:gd name="connsiteY208" fmla="*/ 660066 h 800100"/>
              <a:gd name="connsiteX209" fmla="*/ 1795464 w 2114552"/>
              <a:gd name="connsiteY209" fmla="*/ 641350 h 800100"/>
              <a:gd name="connsiteX210" fmla="*/ 1807711 w 2114552"/>
              <a:gd name="connsiteY210" fmla="*/ 641350 h 800100"/>
              <a:gd name="connsiteX211" fmla="*/ 1824039 w 2114552"/>
              <a:gd name="connsiteY211" fmla="*/ 687917 h 800100"/>
              <a:gd name="connsiteX212" fmla="*/ 1811793 w 2114552"/>
              <a:gd name="connsiteY212" fmla="*/ 692150 h 800100"/>
              <a:gd name="connsiteX213" fmla="*/ 1795464 w 2114552"/>
              <a:gd name="connsiteY213" fmla="*/ 641350 h 800100"/>
              <a:gd name="connsiteX214" fmla="*/ 177800 w 2114552"/>
              <a:gd name="connsiteY214" fmla="*/ 641349 h 800100"/>
              <a:gd name="connsiteX215" fmla="*/ 252413 w 2114552"/>
              <a:gd name="connsiteY215" fmla="*/ 641349 h 800100"/>
              <a:gd name="connsiteX216" fmla="*/ 252413 w 2114552"/>
              <a:gd name="connsiteY216" fmla="*/ 654049 h 800100"/>
              <a:gd name="connsiteX217" fmla="*/ 195262 w 2114552"/>
              <a:gd name="connsiteY217" fmla="*/ 654049 h 800100"/>
              <a:gd name="connsiteX218" fmla="*/ 195262 w 2114552"/>
              <a:gd name="connsiteY218" fmla="*/ 712787 h 800100"/>
              <a:gd name="connsiteX219" fmla="*/ 249238 w 2114552"/>
              <a:gd name="connsiteY219" fmla="*/ 712787 h 800100"/>
              <a:gd name="connsiteX220" fmla="*/ 249238 w 2114552"/>
              <a:gd name="connsiteY220" fmla="*/ 725487 h 800100"/>
              <a:gd name="connsiteX221" fmla="*/ 195262 w 2114552"/>
              <a:gd name="connsiteY221" fmla="*/ 725487 h 800100"/>
              <a:gd name="connsiteX222" fmla="*/ 195262 w 2114552"/>
              <a:gd name="connsiteY222" fmla="*/ 795337 h 800100"/>
              <a:gd name="connsiteX223" fmla="*/ 177800 w 2114552"/>
              <a:gd name="connsiteY223" fmla="*/ 795337 h 800100"/>
              <a:gd name="connsiteX224" fmla="*/ 1612770 w 2114552"/>
              <a:gd name="connsiteY224" fmla="*/ 633413 h 800100"/>
              <a:gd name="connsiteX225" fmla="*/ 1633275 w 2114552"/>
              <a:gd name="connsiteY225" fmla="*/ 641668 h 800100"/>
              <a:gd name="connsiteX226" fmla="*/ 1641477 w 2114552"/>
              <a:gd name="connsiteY226" fmla="*/ 654051 h 800100"/>
              <a:gd name="connsiteX227" fmla="*/ 1641477 w 2114552"/>
              <a:gd name="connsiteY227" fmla="*/ 658178 h 800100"/>
              <a:gd name="connsiteX228" fmla="*/ 1629174 w 2114552"/>
              <a:gd name="connsiteY228" fmla="*/ 670561 h 800100"/>
              <a:gd name="connsiteX229" fmla="*/ 1633275 w 2114552"/>
              <a:gd name="connsiteY229" fmla="*/ 695326 h 800100"/>
              <a:gd name="connsiteX230" fmla="*/ 1620972 w 2114552"/>
              <a:gd name="connsiteY230" fmla="*/ 691198 h 800100"/>
              <a:gd name="connsiteX231" fmla="*/ 1620972 w 2114552"/>
              <a:gd name="connsiteY231" fmla="*/ 670561 h 800100"/>
              <a:gd name="connsiteX232" fmla="*/ 1608668 w 2114552"/>
              <a:gd name="connsiteY232" fmla="*/ 666433 h 800100"/>
              <a:gd name="connsiteX233" fmla="*/ 1604567 w 2114552"/>
              <a:gd name="connsiteY233" fmla="*/ 682943 h 800100"/>
              <a:gd name="connsiteX234" fmla="*/ 1592264 w 2114552"/>
              <a:gd name="connsiteY234" fmla="*/ 678816 h 800100"/>
              <a:gd name="connsiteX235" fmla="*/ 1604567 w 2114552"/>
              <a:gd name="connsiteY235" fmla="*/ 658178 h 800100"/>
              <a:gd name="connsiteX236" fmla="*/ 1604567 w 2114552"/>
              <a:gd name="connsiteY236" fmla="*/ 654051 h 800100"/>
              <a:gd name="connsiteX237" fmla="*/ 1612770 w 2114552"/>
              <a:gd name="connsiteY237" fmla="*/ 633413 h 800100"/>
              <a:gd name="connsiteX238" fmla="*/ 1855109 w 2114552"/>
              <a:gd name="connsiteY238" fmla="*/ 630214 h 800100"/>
              <a:gd name="connsiteX239" fmla="*/ 1844903 w 2114552"/>
              <a:gd name="connsiteY239" fmla="*/ 632818 h 800100"/>
              <a:gd name="connsiteX240" fmla="*/ 1836739 w 2114552"/>
              <a:gd name="connsiteY240" fmla="*/ 645320 h 800100"/>
              <a:gd name="connsiteX241" fmla="*/ 1836739 w 2114552"/>
              <a:gd name="connsiteY241" fmla="*/ 653655 h 800100"/>
              <a:gd name="connsiteX242" fmla="*/ 1840821 w 2114552"/>
              <a:gd name="connsiteY242" fmla="*/ 657822 h 800100"/>
              <a:gd name="connsiteX243" fmla="*/ 1857150 w 2114552"/>
              <a:gd name="connsiteY243" fmla="*/ 661989 h 800100"/>
              <a:gd name="connsiteX244" fmla="*/ 1861232 w 2114552"/>
              <a:gd name="connsiteY244" fmla="*/ 657822 h 800100"/>
              <a:gd name="connsiteX245" fmla="*/ 1865314 w 2114552"/>
              <a:gd name="connsiteY245" fmla="*/ 645320 h 800100"/>
              <a:gd name="connsiteX246" fmla="*/ 1865314 w 2114552"/>
              <a:gd name="connsiteY246" fmla="*/ 636986 h 800100"/>
              <a:gd name="connsiteX247" fmla="*/ 1855109 w 2114552"/>
              <a:gd name="connsiteY247" fmla="*/ 630214 h 800100"/>
              <a:gd name="connsiteX248" fmla="*/ 726110 w 2114552"/>
              <a:gd name="connsiteY248" fmla="*/ 628649 h 800100"/>
              <a:gd name="connsiteX249" fmla="*/ 742951 w 2114552"/>
              <a:gd name="connsiteY249" fmla="*/ 628649 h 800100"/>
              <a:gd name="connsiteX250" fmla="*/ 742951 w 2114552"/>
              <a:gd name="connsiteY250" fmla="*/ 795917 h 800100"/>
              <a:gd name="connsiteX251" fmla="*/ 726110 w 2114552"/>
              <a:gd name="connsiteY251" fmla="*/ 795917 h 800100"/>
              <a:gd name="connsiteX252" fmla="*/ 726110 w 2114552"/>
              <a:gd name="connsiteY252" fmla="*/ 779190 h 800100"/>
              <a:gd name="connsiteX253" fmla="*/ 692427 w 2114552"/>
              <a:gd name="connsiteY253" fmla="*/ 800099 h 800100"/>
              <a:gd name="connsiteX254" fmla="*/ 646113 w 2114552"/>
              <a:gd name="connsiteY254" fmla="*/ 741555 h 800100"/>
              <a:gd name="connsiteX255" fmla="*/ 692427 w 2114552"/>
              <a:gd name="connsiteY255" fmla="*/ 683011 h 800100"/>
              <a:gd name="connsiteX256" fmla="*/ 726110 w 2114552"/>
              <a:gd name="connsiteY256" fmla="*/ 703920 h 800100"/>
              <a:gd name="connsiteX257" fmla="*/ 726110 w 2114552"/>
              <a:gd name="connsiteY257" fmla="*/ 628649 h 800100"/>
              <a:gd name="connsiteX258" fmla="*/ 1857377 w 2114552"/>
              <a:gd name="connsiteY258" fmla="*/ 622131 h 800100"/>
              <a:gd name="connsiteX259" fmla="*/ 1874839 w 2114552"/>
              <a:gd name="connsiteY259" fmla="*/ 633868 h 800100"/>
              <a:gd name="connsiteX260" fmla="*/ 1874839 w 2114552"/>
              <a:gd name="connsiteY260" fmla="*/ 646114 h 800100"/>
              <a:gd name="connsiteX261" fmla="*/ 1874839 w 2114552"/>
              <a:gd name="connsiteY261" fmla="*/ 658360 h 800100"/>
              <a:gd name="connsiteX262" fmla="*/ 1862139 w 2114552"/>
              <a:gd name="connsiteY262" fmla="*/ 666525 h 800100"/>
              <a:gd name="connsiteX263" fmla="*/ 1828272 w 2114552"/>
              <a:gd name="connsiteY263" fmla="*/ 658360 h 800100"/>
              <a:gd name="connsiteX264" fmla="*/ 1824039 w 2114552"/>
              <a:gd name="connsiteY264" fmla="*/ 646114 h 800100"/>
              <a:gd name="connsiteX265" fmla="*/ 1836739 w 2114552"/>
              <a:gd name="connsiteY265" fmla="*/ 625703 h 800100"/>
              <a:gd name="connsiteX266" fmla="*/ 1857377 w 2114552"/>
              <a:gd name="connsiteY266" fmla="*/ 622131 h 800100"/>
              <a:gd name="connsiteX267" fmla="*/ 1571138 w 2114552"/>
              <a:gd name="connsiteY267" fmla="*/ 612775 h 800100"/>
              <a:gd name="connsiteX268" fmla="*/ 1600201 w 2114552"/>
              <a:gd name="connsiteY268" fmla="*/ 629285 h 800100"/>
              <a:gd name="connsiteX269" fmla="*/ 1596049 w 2114552"/>
              <a:gd name="connsiteY269" fmla="*/ 637540 h 800100"/>
              <a:gd name="connsiteX270" fmla="*/ 1575290 w 2114552"/>
              <a:gd name="connsiteY270" fmla="*/ 625158 h 800100"/>
              <a:gd name="connsiteX271" fmla="*/ 1571138 w 2114552"/>
              <a:gd name="connsiteY271" fmla="*/ 633413 h 800100"/>
              <a:gd name="connsiteX272" fmla="*/ 1583593 w 2114552"/>
              <a:gd name="connsiteY272" fmla="*/ 641668 h 800100"/>
              <a:gd name="connsiteX273" fmla="*/ 1579442 w 2114552"/>
              <a:gd name="connsiteY273" fmla="*/ 649923 h 800100"/>
              <a:gd name="connsiteX274" fmla="*/ 1566986 w 2114552"/>
              <a:gd name="connsiteY274" fmla="*/ 641668 h 800100"/>
              <a:gd name="connsiteX275" fmla="*/ 1558682 w 2114552"/>
              <a:gd name="connsiteY275" fmla="*/ 654050 h 800100"/>
              <a:gd name="connsiteX276" fmla="*/ 1579442 w 2114552"/>
              <a:gd name="connsiteY276" fmla="*/ 666433 h 800100"/>
              <a:gd name="connsiteX277" fmla="*/ 1575290 w 2114552"/>
              <a:gd name="connsiteY277" fmla="*/ 674688 h 800100"/>
              <a:gd name="connsiteX278" fmla="*/ 1546226 w 2114552"/>
              <a:gd name="connsiteY278" fmla="*/ 654050 h 800100"/>
              <a:gd name="connsiteX279" fmla="*/ 1571138 w 2114552"/>
              <a:gd name="connsiteY279" fmla="*/ 612775 h 800100"/>
              <a:gd name="connsiteX280" fmla="*/ 1898969 w 2114552"/>
              <a:gd name="connsiteY280" fmla="*/ 579438 h 800100"/>
              <a:gd name="connsiteX281" fmla="*/ 1931989 w 2114552"/>
              <a:gd name="connsiteY281" fmla="*/ 616943 h 800100"/>
              <a:gd name="connsiteX282" fmla="*/ 1923734 w 2114552"/>
              <a:gd name="connsiteY282" fmla="*/ 625277 h 800100"/>
              <a:gd name="connsiteX283" fmla="*/ 1890714 w 2114552"/>
              <a:gd name="connsiteY283" fmla="*/ 612776 h 800100"/>
              <a:gd name="connsiteX284" fmla="*/ 1907224 w 2114552"/>
              <a:gd name="connsiteY284" fmla="*/ 637779 h 800100"/>
              <a:gd name="connsiteX285" fmla="*/ 1898969 w 2114552"/>
              <a:gd name="connsiteY285" fmla="*/ 646113 h 800100"/>
              <a:gd name="connsiteX286" fmla="*/ 1870076 w 2114552"/>
              <a:gd name="connsiteY286" fmla="*/ 604441 h 800100"/>
              <a:gd name="connsiteX287" fmla="*/ 1878331 w 2114552"/>
              <a:gd name="connsiteY287" fmla="*/ 600274 h 800100"/>
              <a:gd name="connsiteX288" fmla="*/ 1911351 w 2114552"/>
              <a:gd name="connsiteY288" fmla="*/ 608608 h 800100"/>
              <a:gd name="connsiteX289" fmla="*/ 1890714 w 2114552"/>
              <a:gd name="connsiteY289" fmla="*/ 587772 h 800100"/>
              <a:gd name="connsiteX290" fmla="*/ 1898969 w 2114552"/>
              <a:gd name="connsiteY290" fmla="*/ 579438 h 800100"/>
              <a:gd name="connsiteX291" fmla="*/ 1534626 w 2114552"/>
              <a:gd name="connsiteY291" fmla="*/ 579438 h 800100"/>
              <a:gd name="connsiteX292" fmla="*/ 1563689 w 2114552"/>
              <a:gd name="connsiteY292" fmla="*/ 604350 h 800100"/>
              <a:gd name="connsiteX293" fmla="*/ 1559537 w 2114552"/>
              <a:gd name="connsiteY293" fmla="*/ 612653 h 800100"/>
              <a:gd name="connsiteX294" fmla="*/ 1547081 w 2114552"/>
              <a:gd name="connsiteY294" fmla="*/ 604350 h 800100"/>
              <a:gd name="connsiteX295" fmla="*/ 1518018 w 2114552"/>
              <a:gd name="connsiteY295" fmla="*/ 633413 h 800100"/>
              <a:gd name="connsiteX296" fmla="*/ 1509714 w 2114552"/>
              <a:gd name="connsiteY296" fmla="*/ 625109 h 800100"/>
              <a:gd name="connsiteX297" fmla="*/ 1538778 w 2114552"/>
              <a:gd name="connsiteY297" fmla="*/ 596046 h 800100"/>
              <a:gd name="connsiteX298" fmla="*/ 1526322 w 2114552"/>
              <a:gd name="connsiteY298" fmla="*/ 583590 h 800100"/>
              <a:gd name="connsiteX299" fmla="*/ 1534626 w 2114552"/>
              <a:gd name="connsiteY299" fmla="*/ 579438 h 800100"/>
              <a:gd name="connsiteX300" fmla="*/ 1924051 w 2114552"/>
              <a:gd name="connsiteY300" fmla="*/ 566738 h 800100"/>
              <a:gd name="connsiteX301" fmla="*/ 1931989 w 2114552"/>
              <a:gd name="connsiteY301" fmla="*/ 579438 h 800100"/>
              <a:gd name="connsiteX302" fmla="*/ 1936751 w 2114552"/>
              <a:gd name="connsiteY302" fmla="*/ 587376 h 800100"/>
              <a:gd name="connsiteX303" fmla="*/ 1944689 w 2114552"/>
              <a:gd name="connsiteY303" fmla="*/ 579438 h 800100"/>
              <a:gd name="connsiteX304" fmla="*/ 1944689 w 2114552"/>
              <a:gd name="connsiteY304" fmla="*/ 574676 h 800100"/>
              <a:gd name="connsiteX305" fmla="*/ 1919742 w 2114552"/>
              <a:gd name="connsiteY305" fmla="*/ 558800 h 800100"/>
              <a:gd name="connsiteX306" fmla="*/ 1970089 w 2114552"/>
              <a:gd name="connsiteY306" fmla="*/ 571103 h 800100"/>
              <a:gd name="connsiteX307" fmla="*/ 1965894 w 2114552"/>
              <a:gd name="connsiteY307" fmla="*/ 579305 h 800100"/>
              <a:gd name="connsiteX308" fmla="*/ 1961698 w 2114552"/>
              <a:gd name="connsiteY308" fmla="*/ 579305 h 800100"/>
              <a:gd name="connsiteX309" fmla="*/ 1953307 w 2114552"/>
              <a:gd name="connsiteY309" fmla="*/ 579305 h 800100"/>
              <a:gd name="connsiteX310" fmla="*/ 1940720 w 2114552"/>
              <a:gd name="connsiteY310" fmla="*/ 595710 h 800100"/>
              <a:gd name="connsiteX311" fmla="*/ 1944916 w 2114552"/>
              <a:gd name="connsiteY311" fmla="*/ 603912 h 800100"/>
              <a:gd name="connsiteX312" fmla="*/ 1940720 w 2114552"/>
              <a:gd name="connsiteY312" fmla="*/ 608013 h 800100"/>
              <a:gd name="connsiteX313" fmla="*/ 1919742 w 2114552"/>
              <a:gd name="connsiteY313" fmla="*/ 579305 h 800100"/>
              <a:gd name="connsiteX314" fmla="*/ 1911351 w 2114552"/>
              <a:gd name="connsiteY314" fmla="*/ 567002 h 800100"/>
              <a:gd name="connsiteX315" fmla="*/ 1500586 w 2114552"/>
              <a:gd name="connsiteY315" fmla="*/ 541338 h 800100"/>
              <a:gd name="connsiteX316" fmla="*/ 1508920 w 2114552"/>
              <a:gd name="connsiteY316" fmla="*/ 549805 h 800100"/>
              <a:gd name="connsiteX317" fmla="*/ 1496419 w 2114552"/>
              <a:gd name="connsiteY317" fmla="*/ 583671 h 800100"/>
              <a:gd name="connsiteX318" fmla="*/ 1521422 w 2114552"/>
              <a:gd name="connsiteY318" fmla="*/ 562505 h 800100"/>
              <a:gd name="connsiteX319" fmla="*/ 1525589 w 2114552"/>
              <a:gd name="connsiteY319" fmla="*/ 570971 h 800100"/>
              <a:gd name="connsiteX320" fmla="*/ 1488084 w 2114552"/>
              <a:gd name="connsiteY320" fmla="*/ 604838 h 800100"/>
              <a:gd name="connsiteX321" fmla="*/ 1479750 w 2114552"/>
              <a:gd name="connsiteY321" fmla="*/ 596371 h 800100"/>
              <a:gd name="connsiteX322" fmla="*/ 1492252 w 2114552"/>
              <a:gd name="connsiteY322" fmla="*/ 562505 h 800100"/>
              <a:gd name="connsiteX323" fmla="*/ 1467249 w 2114552"/>
              <a:gd name="connsiteY323" fmla="*/ 579438 h 800100"/>
              <a:gd name="connsiteX324" fmla="*/ 1458914 w 2114552"/>
              <a:gd name="connsiteY324" fmla="*/ 570971 h 800100"/>
              <a:gd name="connsiteX325" fmla="*/ 1500586 w 2114552"/>
              <a:gd name="connsiteY325" fmla="*/ 541338 h 800100"/>
              <a:gd name="connsiteX326" fmla="*/ 1936752 w 2114552"/>
              <a:gd name="connsiteY326" fmla="*/ 528638 h 800100"/>
              <a:gd name="connsiteX327" fmla="*/ 1973264 w 2114552"/>
              <a:gd name="connsiteY327" fmla="*/ 550863 h 800100"/>
              <a:gd name="connsiteX328" fmla="*/ 1985965 w 2114552"/>
              <a:gd name="connsiteY328" fmla="*/ 528638 h 800100"/>
              <a:gd name="connsiteX329" fmla="*/ 1993902 w 2114552"/>
              <a:gd name="connsiteY329" fmla="*/ 533401 h 800100"/>
              <a:gd name="connsiteX330" fmla="*/ 1978027 w 2114552"/>
              <a:gd name="connsiteY330" fmla="*/ 561976 h 800100"/>
              <a:gd name="connsiteX331" fmla="*/ 1931989 w 2114552"/>
              <a:gd name="connsiteY331" fmla="*/ 538163 h 800100"/>
              <a:gd name="connsiteX332" fmla="*/ 1492829 w 2114552"/>
              <a:gd name="connsiteY332" fmla="*/ 525463 h 800100"/>
              <a:gd name="connsiteX333" fmla="*/ 1497014 w 2114552"/>
              <a:gd name="connsiteY333" fmla="*/ 533798 h 800100"/>
              <a:gd name="connsiteX334" fmla="*/ 1455161 w 2114552"/>
              <a:gd name="connsiteY334" fmla="*/ 558801 h 800100"/>
              <a:gd name="connsiteX335" fmla="*/ 1450976 w 2114552"/>
              <a:gd name="connsiteY335" fmla="*/ 550467 h 800100"/>
              <a:gd name="connsiteX336" fmla="*/ 1492829 w 2114552"/>
              <a:gd name="connsiteY336" fmla="*/ 525463 h 800100"/>
              <a:gd name="connsiteX337" fmla="*/ 1482542 w 2114552"/>
              <a:gd name="connsiteY337" fmla="*/ 485751 h 800100"/>
              <a:gd name="connsiteX338" fmla="*/ 1476320 w 2114552"/>
              <a:gd name="connsiteY338" fmla="*/ 488355 h 800100"/>
              <a:gd name="connsiteX339" fmla="*/ 1430696 w 2114552"/>
              <a:gd name="connsiteY339" fmla="*/ 500857 h 800100"/>
              <a:gd name="connsiteX340" fmla="*/ 1422401 w 2114552"/>
              <a:gd name="connsiteY340" fmla="*/ 517526 h 800100"/>
              <a:gd name="connsiteX341" fmla="*/ 1716883 w 2114552"/>
              <a:gd name="connsiteY341" fmla="*/ 717551 h 800100"/>
              <a:gd name="connsiteX342" fmla="*/ 2011364 w 2114552"/>
              <a:gd name="connsiteY342" fmla="*/ 513358 h 800100"/>
              <a:gd name="connsiteX343" fmla="*/ 2003069 w 2114552"/>
              <a:gd name="connsiteY343" fmla="*/ 500857 h 800100"/>
              <a:gd name="connsiteX344" fmla="*/ 1957445 w 2114552"/>
              <a:gd name="connsiteY344" fmla="*/ 488355 h 800100"/>
              <a:gd name="connsiteX345" fmla="*/ 1951224 w 2114552"/>
              <a:gd name="connsiteY345" fmla="*/ 485751 h 800100"/>
              <a:gd name="connsiteX346" fmla="*/ 1945002 w 2114552"/>
              <a:gd name="connsiteY346" fmla="*/ 492522 h 800100"/>
              <a:gd name="connsiteX347" fmla="*/ 1716883 w 2114552"/>
              <a:gd name="connsiteY347" fmla="*/ 646709 h 800100"/>
              <a:gd name="connsiteX348" fmla="*/ 1488763 w 2114552"/>
              <a:gd name="connsiteY348" fmla="*/ 492522 h 800100"/>
              <a:gd name="connsiteX349" fmla="*/ 1482542 w 2114552"/>
              <a:gd name="connsiteY349" fmla="*/ 485751 h 800100"/>
              <a:gd name="connsiteX350" fmla="*/ 1662749 w 2114552"/>
              <a:gd name="connsiteY350" fmla="*/ 478852 h 800100"/>
              <a:gd name="connsiteX351" fmla="*/ 1551306 w 2114552"/>
              <a:gd name="connsiteY351" fmla="*/ 533313 h 800100"/>
              <a:gd name="connsiteX352" fmla="*/ 1543051 w 2114552"/>
              <a:gd name="connsiteY352" fmla="*/ 537502 h 800100"/>
              <a:gd name="connsiteX353" fmla="*/ 1543051 w 2114552"/>
              <a:gd name="connsiteY353" fmla="*/ 541691 h 800100"/>
              <a:gd name="connsiteX354" fmla="*/ 1547179 w 2114552"/>
              <a:gd name="connsiteY354" fmla="*/ 545880 h 800100"/>
              <a:gd name="connsiteX355" fmla="*/ 1675132 w 2114552"/>
              <a:gd name="connsiteY355" fmla="*/ 621287 h 800100"/>
              <a:gd name="connsiteX356" fmla="*/ 1683387 w 2114552"/>
              <a:gd name="connsiteY356" fmla="*/ 621287 h 800100"/>
              <a:gd name="connsiteX357" fmla="*/ 1687514 w 2114552"/>
              <a:gd name="connsiteY357" fmla="*/ 608719 h 800100"/>
              <a:gd name="connsiteX358" fmla="*/ 1679259 w 2114552"/>
              <a:gd name="connsiteY358" fmla="*/ 487231 h 800100"/>
              <a:gd name="connsiteX359" fmla="*/ 1675132 w 2114552"/>
              <a:gd name="connsiteY359" fmla="*/ 478852 h 800100"/>
              <a:gd name="connsiteX360" fmla="*/ 1662749 w 2114552"/>
              <a:gd name="connsiteY360" fmla="*/ 478852 h 800100"/>
              <a:gd name="connsiteX361" fmla="*/ 1762761 w 2114552"/>
              <a:gd name="connsiteY361" fmla="*/ 474663 h 800100"/>
              <a:gd name="connsiteX362" fmla="*/ 1758634 w 2114552"/>
              <a:gd name="connsiteY362" fmla="*/ 487182 h 800100"/>
              <a:gd name="connsiteX363" fmla="*/ 1746251 w 2114552"/>
              <a:gd name="connsiteY363" fmla="*/ 608194 h 800100"/>
              <a:gd name="connsiteX364" fmla="*/ 1750379 w 2114552"/>
              <a:gd name="connsiteY364" fmla="*/ 620713 h 800100"/>
              <a:gd name="connsiteX365" fmla="*/ 1758634 w 2114552"/>
              <a:gd name="connsiteY365" fmla="*/ 620713 h 800100"/>
              <a:gd name="connsiteX366" fmla="*/ 1886587 w 2114552"/>
              <a:gd name="connsiteY366" fmla="*/ 545602 h 800100"/>
              <a:gd name="connsiteX367" fmla="*/ 1890714 w 2114552"/>
              <a:gd name="connsiteY367" fmla="*/ 537256 h 800100"/>
              <a:gd name="connsiteX368" fmla="*/ 1882459 w 2114552"/>
              <a:gd name="connsiteY368" fmla="*/ 528910 h 800100"/>
              <a:gd name="connsiteX369" fmla="*/ 1775144 w 2114552"/>
              <a:gd name="connsiteY369" fmla="*/ 474663 h 800100"/>
              <a:gd name="connsiteX370" fmla="*/ 1762761 w 2114552"/>
              <a:gd name="connsiteY370" fmla="*/ 474663 h 800100"/>
              <a:gd name="connsiteX371" fmla="*/ 725572 w 2114552"/>
              <a:gd name="connsiteY371" fmla="*/ 428624 h 800100"/>
              <a:gd name="connsiteX372" fmla="*/ 696913 w 2114552"/>
              <a:gd name="connsiteY372" fmla="*/ 457993 h 800100"/>
              <a:gd name="connsiteX373" fmla="*/ 717384 w 2114552"/>
              <a:gd name="connsiteY373" fmla="*/ 487362 h 800100"/>
              <a:gd name="connsiteX374" fmla="*/ 774701 w 2114552"/>
              <a:gd name="connsiteY374" fmla="*/ 478971 h 800100"/>
              <a:gd name="connsiteX375" fmla="*/ 774701 w 2114552"/>
              <a:gd name="connsiteY375" fmla="*/ 428624 h 800100"/>
              <a:gd name="connsiteX376" fmla="*/ 352426 w 2114552"/>
              <a:gd name="connsiteY376" fmla="*/ 346073 h 800100"/>
              <a:gd name="connsiteX377" fmla="*/ 303213 w 2114552"/>
              <a:gd name="connsiteY377" fmla="*/ 412562 h 800100"/>
              <a:gd name="connsiteX378" fmla="*/ 352426 w 2114552"/>
              <a:gd name="connsiteY378" fmla="*/ 487361 h 800100"/>
              <a:gd name="connsiteX379" fmla="*/ 401638 w 2114552"/>
              <a:gd name="connsiteY379" fmla="*/ 412562 h 800100"/>
              <a:gd name="connsiteX380" fmla="*/ 352426 w 2114552"/>
              <a:gd name="connsiteY380" fmla="*/ 346073 h 800100"/>
              <a:gd name="connsiteX381" fmla="*/ 1704770 w 2114552"/>
              <a:gd name="connsiteY381" fmla="*/ 341312 h 800100"/>
              <a:gd name="connsiteX382" fmla="*/ 1704770 w 2114552"/>
              <a:gd name="connsiteY382" fmla="*/ 353885 h 800100"/>
              <a:gd name="connsiteX383" fmla="*/ 1671639 w 2114552"/>
              <a:gd name="connsiteY383" fmla="*/ 399986 h 800100"/>
              <a:gd name="connsiteX384" fmla="*/ 1717193 w 2114552"/>
              <a:gd name="connsiteY384" fmla="*/ 446087 h 800100"/>
              <a:gd name="connsiteX385" fmla="*/ 1766889 w 2114552"/>
              <a:gd name="connsiteY385" fmla="*/ 399986 h 800100"/>
              <a:gd name="connsiteX386" fmla="*/ 1729617 w 2114552"/>
              <a:gd name="connsiteY386" fmla="*/ 353885 h 800100"/>
              <a:gd name="connsiteX387" fmla="*/ 1729617 w 2114552"/>
              <a:gd name="connsiteY387" fmla="*/ 341312 h 800100"/>
              <a:gd name="connsiteX388" fmla="*/ 1704770 w 2114552"/>
              <a:gd name="connsiteY388" fmla="*/ 341312 h 800100"/>
              <a:gd name="connsiteX389" fmla="*/ 1716883 w 2114552"/>
              <a:gd name="connsiteY389" fmla="*/ 328612 h 800100"/>
              <a:gd name="connsiteX390" fmla="*/ 1787527 w 2114552"/>
              <a:gd name="connsiteY390" fmla="*/ 400050 h 800100"/>
              <a:gd name="connsiteX391" fmla="*/ 1716883 w 2114552"/>
              <a:gd name="connsiteY391" fmla="*/ 471488 h 800100"/>
              <a:gd name="connsiteX392" fmla="*/ 1646239 w 2114552"/>
              <a:gd name="connsiteY392" fmla="*/ 400050 h 800100"/>
              <a:gd name="connsiteX393" fmla="*/ 1716883 w 2114552"/>
              <a:gd name="connsiteY393" fmla="*/ 328612 h 800100"/>
              <a:gd name="connsiteX394" fmla="*/ 1716883 w 2114552"/>
              <a:gd name="connsiteY394" fmla="*/ 320675 h 800100"/>
              <a:gd name="connsiteX395" fmla="*/ 1638301 w 2114552"/>
              <a:gd name="connsiteY395" fmla="*/ 400050 h 800100"/>
              <a:gd name="connsiteX396" fmla="*/ 1716883 w 2114552"/>
              <a:gd name="connsiteY396" fmla="*/ 479425 h 800100"/>
              <a:gd name="connsiteX397" fmla="*/ 1795465 w 2114552"/>
              <a:gd name="connsiteY397" fmla="*/ 400050 h 800100"/>
              <a:gd name="connsiteX398" fmla="*/ 1716883 w 2114552"/>
              <a:gd name="connsiteY398" fmla="*/ 320675 h 800100"/>
              <a:gd name="connsiteX399" fmla="*/ 1924004 w 2114552"/>
              <a:gd name="connsiteY399" fmla="*/ 317500 h 800100"/>
              <a:gd name="connsiteX400" fmla="*/ 1911592 w 2114552"/>
              <a:gd name="connsiteY400" fmla="*/ 321667 h 800100"/>
              <a:gd name="connsiteX401" fmla="*/ 1812301 w 2114552"/>
              <a:gd name="connsiteY401" fmla="*/ 388342 h 800100"/>
              <a:gd name="connsiteX402" fmla="*/ 1808164 w 2114552"/>
              <a:gd name="connsiteY402" fmla="*/ 400844 h 800100"/>
              <a:gd name="connsiteX403" fmla="*/ 1812301 w 2114552"/>
              <a:gd name="connsiteY403" fmla="*/ 409178 h 800100"/>
              <a:gd name="connsiteX404" fmla="*/ 1915729 w 2114552"/>
              <a:gd name="connsiteY404" fmla="*/ 480021 h 800100"/>
              <a:gd name="connsiteX405" fmla="*/ 1924004 w 2114552"/>
              <a:gd name="connsiteY405" fmla="*/ 480021 h 800100"/>
              <a:gd name="connsiteX406" fmla="*/ 1928141 w 2114552"/>
              <a:gd name="connsiteY406" fmla="*/ 471686 h 800100"/>
              <a:gd name="connsiteX407" fmla="*/ 1928141 w 2114552"/>
              <a:gd name="connsiteY407" fmla="*/ 325834 h 800100"/>
              <a:gd name="connsiteX408" fmla="*/ 1924004 w 2114552"/>
              <a:gd name="connsiteY408" fmla="*/ 317500 h 800100"/>
              <a:gd name="connsiteX409" fmla="*/ 1509762 w 2114552"/>
              <a:gd name="connsiteY409" fmla="*/ 317500 h 800100"/>
              <a:gd name="connsiteX410" fmla="*/ 1501487 w 2114552"/>
              <a:gd name="connsiteY410" fmla="*/ 325834 h 800100"/>
              <a:gd name="connsiteX411" fmla="*/ 1501487 w 2114552"/>
              <a:gd name="connsiteY411" fmla="*/ 475854 h 800100"/>
              <a:gd name="connsiteX412" fmla="*/ 1509762 w 2114552"/>
              <a:gd name="connsiteY412" fmla="*/ 480021 h 800100"/>
              <a:gd name="connsiteX413" fmla="*/ 1518036 w 2114552"/>
              <a:gd name="connsiteY413" fmla="*/ 480021 h 800100"/>
              <a:gd name="connsiteX414" fmla="*/ 1621464 w 2114552"/>
              <a:gd name="connsiteY414" fmla="*/ 409178 h 800100"/>
              <a:gd name="connsiteX415" fmla="*/ 1625601 w 2114552"/>
              <a:gd name="connsiteY415" fmla="*/ 400844 h 800100"/>
              <a:gd name="connsiteX416" fmla="*/ 1621464 w 2114552"/>
              <a:gd name="connsiteY416" fmla="*/ 388342 h 800100"/>
              <a:gd name="connsiteX417" fmla="*/ 1518036 w 2114552"/>
              <a:gd name="connsiteY417" fmla="*/ 321667 h 800100"/>
              <a:gd name="connsiteX418" fmla="*/ 1509762 w 2114552"/>
              <a:gd name="connsiteY418" fmla="*/ 317500 h 800100"/>
              <a:gd name="connsiteX419" fmla="*/ 1032821 w 2114552"/>
              <a:gd name="connsiteY419" fmla="*/ 304799 h 800100"/>
              <a:gd name="connsiteX420" fmla="*/ 1041062 w 2114552"/>
              <a:gd name="connsiteY420" fmla="*/ 304799 h 800100"/>
              <a:gd name="connsiteX421" fmla="*/ 1074028 w 2114552"/>
              <a:gd name="connsiteY421" fmla="*/ 304799 h 800100"/>
              <a:gd name="connsiteX422" fmla="*/ 1082270 w 2114552"/>
              <a:gd name="connsiteY422" fmla="*/ 308966 h 800100"/>
              <a:gd name="connsiteX423" fmla="*/ 1123477 w 2114552"/>
              <a:gd name="connsiteY423" fmla="*/ 479821 h 800100"/>
              <a:gd name="connsiteX424" fmla="*/ 1127598 w 2114552"/>
              <a:gd name="connsiteY424" fmla="*/ 479821 h 800100"/>
              <a:gd name="connsiteX425" fmla="*/ 1172926 w 2114552"/>
              <a:gd name="connsiteY425" fmla="*/ 308966 h 800100"/>
              <a:gd name="connsiteX426" fmla="*/ 1181168 w 2114552"/>
              <a:gd name="connsiteY426" fmla="*/ 304799 h 800100"/>
              <a:gd name="connsiteX427" fmla="*/ 1214134 w 2114552"/>
              <a:gd name="connsiteY427" fmla="*/ 304799 h 800100"/>
              <a:gd name="connsiteX428" fmla="*/ 1222375 w 2114552"/>
              <a:gd name="connsiteY428" fmla="*/ 304799 h 800100"/>
              <a:gd name="connsiteX429" fmla="*/ 1222375 w 2114552"/>
              <a:gd name="connsiteY429" fmla="*/ 313133 h 800100"/>
              <a:gd name="connsiteX430" fmla="*/ 1218254 w 2114552"/>
              <a:gd name="connsiteY430" fmla="*/ 338137 h 800100"/>
              <a:gd name="connsiteX431" fmla="*/ 1201771 w 2114552"/>
              <a:gd name="connsiteY431" fmla="*/ 388143 h 800100"/>
              <a:gd name="connsiteX432" fmla="*/ 1164685 w 2114552"/>
              <a:gd name="connsiteY432" fmla="*/ 542329 h 800100"/>
              <a:gd name="connsiteX433" fmla="*/ 1098753 w 2114552"/>
              <a:gd name="connsiteY433" fmla="*/ 604837 h 800100"/>
              <a:gd name="connsiteX434" fmla="*/ 1094632 w 2114552"/>
              <a:gd name="connsiteY434" fmla="*/ 604837 h 800100"/>
              <a:gd name="connsiteX435" fmla="*/ 1041062 w 2114552"/>
              <a:gd name="connsiteY435" fmla="*/ 600670 h 800100"/>
              <a:gd name="connsiteX436" fmla="*/ 1032821 w 2114552"/>
              <a:gd name="connsiteY436" fmla="*/ 592335 h 800100"/>
              <a:gd name="connsiteX437" fmla="*/ 1032821 w 2114552"/>
              <a:gd name="connsiteY437" fmla="*/ 567332 h 800100"/>
              <a:gd name="connsiteX438" fmla="*/ 1036942 w 2114552"/>
              <a:gd name="connsiteY438" fmla="*/ 563165 h 800100"/>
              <a:gd name="connsiteX439" fmla="*/ 1041062 w 2114552"/>
              <a:gd name="connsiteY439" fmla="*/ 558998 h 800100"/>
              <a:gd name="connsiteX440" fmla="*/ 1082270 w 2114552"/>
              <a:gd name="connsiteY440" fmla="*/ 563165 h 800100"/>
              <a:gd name="connsiteX441" fmla="*/ 1115236 w 2114552"/>
              <a:gd name="connsiteY441" fmla="*/ 538162 h 800100"/>
              <a:gd name="connsiteX442" fmla="*/ 1119357 w 2114552"/>
              <a:gd name="connsiteY442" fmla="*/ 529828 h 800100"/>
              <a:gd name="connsiteX443" fmla="*/ 1106994 w 2114552"/>
              <a:gd name="connsiteY443" fmla="*/ 529828 h 800100"/>
              <a:gd name="connsiteX444" fmla="*/ 1082270 w 2114552"/>
              <a:gd name="connsiteY444" fmla="*/ 504824 h 800100"/>
              <a:gd name="connsiteX445" fmla="*/ 1032821 w 2114552"/>
              <a:gd name="connsiteY445" fmla="*/ 313133 h 800100"/>
              <a:gd name="connsiteX446" fmla="*/ 1032821 w 2114552"/>
              <a:gd name="connsiteY446" fmla="*/ 304799 h 800100"/>
              <a:gd name="connsiteX447" fmla="*/ 994979 w 2114552"/>
              <a:gd name="connsiteY447" fmla="*/ 300037 h 800100"/>
              <a:gd name="connsiteX448" fmla="*/ 999140 w 2114552"/>
              <a:gd name="connsiteY448" fmla="*/ 304193 h 800100"/>
              <a:gd name="connsiteX449" fmla="*/ 1003300 w 2114552"/>
              <a:gd name="connsiteY449" fmla="*/ 308350 h 800100"/>
              <a:gd name="connsiteX450" fmla="*/ 1003300 w 2114552"/>
              <a:gd name="connsiteY450" fmla="*/ 341601 h 800100"/>
              <a:gd name="connsiteX451" fmla="*/ 994979 w 2114552"/>
              <a:gd name="connsiteY451" fmla="*/ 349913 h 800100"/>
              <a:gd name="connsiteX452" fmla="*/ 932574 w 2114552"/>
              <a:gd name="connsiteY452" fmla="*/ 374852 h 800100"/>
              <a:gd name="connsiteX453" fmla="*/ 932574 w 2114552"/>
              <a:gd name="connsiteY453" fmla="*/ 520324 h 800100"/>
              <a:gd name="connsiteX454" fmla="*/ 924254 w 2114552"/>
              <a:gd name="connsiteY454" fmla="*/ 528637 h 800100"/>
              <a:gd name="connsiteX455" fmla="*/ 890971 w 2114552"/>
              <a:gd name="connsiteY455" fmla="*/ 528637 h 800100"/>
              <a:gd name="connsiteX456" fmla="*/ 882650 w 2114552"/>
              <a:gd name="connsiteY456" fmla="*/ 520324 h 800100"/>
              <a:gd name="connsiteX457" fmla="*/ 882650 w 2114552"/>
              <a:gd name="connsiteY457" fmla="*/ 312506 h 800100"/>
              <a:gd name="connsiteX458" fmla="*/ 890971 w 2114552"/>
              <a:gd name="connsiteY458" fmla="*/ 304193 h 800100"/>
              <a:gd name="connsiteX459" fmla="*/ 924254 w 2114552"/>
              <a:gd name="connsiteY459" fmla="*/ 304193 h 800100"/>
              <a:gd name="connsiteX460" fmla="*/ 932574 w 2114552"/>
              <a:gd name="connsiteY460" fmla="*/ 312506 h 800100"/>
              <a:gd name="connsiteX461" fmla="*/ 932574 w 2114552"/>
              <a:gd name="connsiteY461" fmla="*/ 324975 h 800100"/>
              <a:gd name="connsiteX462" fmla="*/ 994979 w 2114552"/>
              <a:gd name="connsiteY462" fmla="*/ 300037 h 800100"/>
              <a:gd name="connsiteX463" fmla="*/ 750816 w 2114552"/>
              <a:gd name="connsiteY463" fmla="*/ 295274 h 800100"/>
              <a:gd name="connsiteX464" fmla="*/ 825501 w 2114552"/>
              <a:gd name="connsiteY464" fmla="*/ 374649 h 800100"/>
              <a:gd name="connsiteX465" fmla="*/ 825501 w 2114552"/>
              <a:gd name="connsiteY465" fmla="*/ 525044 h 800100"/>
              <a:gd name="connsiteX466" fmla="*/ 825501 w 2114552"/>
              <a:gd name="connsiteY466" fmla="*/ 529221 h 800100"/>
              <a:gd name="connsiteX467" fmla="*/ 817203 w 2114552"/>
              <a:gd name="connsiteY467" fmla="*/ 533399 h 800100"/>
              <a:gd name="connsiteX468" fmla="*/ 784010 w 2114552"/>
              <a:gd name="connsiteY468" fmla="*/ 516688 h 800100"/>
              <a:gd name="connsiteX469" fmla="*/ 709325 w 2114552"/>
              <a:gd name="connsiteY469" fmla="*/ 533399 h 800100"/>
              <a:gd name="connsiteX470" fmla="*/ 642938 w 2114552"/>
              <a:gd name="connsiteY470" fmla="*/ 462379 h 800100"/>
              <a:gd name="connsiteX471" fmla="*/ 717623 w 2114552"/>
              <a:gd name="connsiteY471" fmla="*/ 391360 h 800100"/>
              <a:gd name="connsiteX472" fmla="*/ 775711 w 2114552"/>
              <a:gd name="connsiteY472" fmla="*/ 387182 h 800100"/>
              <a:gd name="connsiteX473" fmla="*/ 775711 w 2114552"/>
              <a:gd name="connsiteY473" fmla="*/ 374649 h 800100"/>
              <a:gd name="connsiteX474" fmla="*/ 746667 w 2114552"/>
              <a:gd name="connsiteY474" fmla="*/ 345406 h 800100"/>
              <a:gd name="connsiteX475" fmla="*/ 667833 w 2114552"/>
              <a:gd name="connsiteY475" fmla="*/ 349583 h 800100"/>
              <a:gd name="connsiteX476" fmla="*/ 663684 w 2114552"/>
              <a:gd name="connsiteY476" fmla="*/ 349583 h 800100"/>
              <a:gd name="connsiteX477" fmla="*/ 659535 w 2114552"/>
              <a:gd name="connsiteY477" fmla="*/ 341228 h 800100"/>
              <a:gd name="connsiteX478" fmla="*/ 659535 w 2114552"/>
              <a:gd name="connsiteY478" fmla="*/ 311985 h 800100"/>
              <a:gd name="connsiteX479" fmla="*/ 667833 w 2114552"/>
              <a:gd name="connsiteY479" fmla="*/ 303629 h 800100"/>
              <a:gd name="connsiteX480" fmla="*/ 750816 w 2114552"/>
              <a:gd name="connsiteY480" fmla="*/ 295274 h 800100"/>
              <a:gd name="connsiteX481" fmla="*/ 354013 w 2114552"/>
              <a:gd name="connsiteY481" fmla="*/ 295273 h 800100"/>
              <a:gd name="connsiteX482" fmla="*/ 455613 w 2114552"/>
              <a:gd name="connsiteY482" fmla="*/ 414336 h 800100"/>
              <a:gd name="connsiteX483" fmla="*/ 354013 w 2114552"/>
              <a:gd name="connsiteY483" fmla="*/ 533399 h 800100"/>
              <a:gd name="connsiteX484" fmla="*/ 252413 w 2114552"/>
              <a:gd name="connsiteY484" fmla="*/ 414336 h 800100"/>
              <a:gd name="connsiteX485" fmla="*/ 354013 w 2114552"/>
              <a:gd name="connsiteY485" fmla="*/ 295273 h 800100"/>
              <a:gd name="connsiteX486" fmla="*/ 53975 w 2114552"/>
              <a:gd name="connsiteY486" fmla="*/ 266699 h 800100"/>
              <a:gd name="connsiteX487" fmla="*/ 53975 w 2114552"/>
              <a:gd name="connsiteY487" fmla="*/ 358774 h 800100"/>
              <a:gd name="connsiteX488" fmla="*/ 107480 w 2114552"/>
              <a:gd name="connsiteY488" fmla="*/ 358774 h 800100"/>
              <a:gd name="connsiteX489" fmla="*/ 165100 w 2114552"/>
              <a:gd name="connsiteY489" fmla="*/ 312737 h 800100"/>
              <a:gd name="connsiteX490" fmla="*/ 111595 w 2114552"/>
              <a:gd name="connsiteY490" fmla="*/ 266699 h 800100"/>
              <a:gd name="connsiteX491" fmla="*/ 91017 w 2114552"/>
              <a:gd name="connsiteY491" fmla="*/ 266699 h 800100"/>
              <a:gd name="connsiteX492" fmla="*/ 53975 w 2114552"/>
              <a:gd name="connsiteY492" fmla="*/ 266699 h 800100"/>
              <a:gd name="connsiteX493" fmla="*/ 546894 w 2114552"/>
              <a:gd name="connsiteY493" fmla="*/ 250824 h 800100"/>
              <a:gd name="connsiteX494" fmla="*/ 551050 w 2114552"/>
              <a:gd name="connsiteY494" fmla="*/ 250824 h 800100"/>
              <a:gd name="connsiteX495" fmla="*/ 555205 w 2114552"/>
              <a:gd name="connsiteY495" fmla="*/ 259135 h 800100"/>
              <a:gd name="connsiteX496" fmla="*/ 555205 w 2114552"/>
              <a:gd name="connsiteY496" fmla="*/ 304846 h 800100"/>
              <a:gd name="connsiteX497" fmla="*/ 609227 w 2114552"/>
              <a:gd name="connsiteY497" fmla="*/ 304846 h 800100"/>
              <a:gd name="connsiteX498" fmla="*/ 617538 w 2114552"/>
              <a:gd name="connsiteY498" fmla="*/ 313157 h 800100"/>
              <a:gd name="connsiteX499" fmla="*/ 617538 w 2114552"/>
              <a:gd name="connsiteY499" fmla="*/ 342245 h 800100"/>
              <a:gd name="connsiteX500" fmla="*/ 609227 w 2114552"/>
              <a:gd name="connsiteY500" fmla="*/ 350556 h 800100"/>
              <a:gd name="connsiteX501" fmla="*/ 555205 w 2114552"/>
              <a:gd name="connsiteY501" fmla="*/ 350556 h 800100"/>
              <a:gd name="connsiteX502" fmla="*/ 555205 w 2114552"/>
              <a:gd name="connsiteY502" fmla="*/ 441978 h 800100"/>
              <a:gd name="connsiteX503" fmla="*/ 580138 w 2114552"/>
              <a:gd name="connsiteY503" fmla="*/ 483533 h 800100"/>
              <a:gd name="connsiteX504" fmla="*/ 609227 w 2114552"/>
              <a:gd name="connsiteY504" fmla="*/ 483533 h 800100"/>
              <a:gd name="connsiteX505" fmla="*/ 617538 w 2114552"/>
              <a:gd name="connsiteY505" fmla="*/ 491844 h 800100"/>
              <a:gd name="connsiteX506" fmla="*/ 617538 w 2114552"/>
              <a:gd name="connsiteY506" fmla="*/ 520932 h 800100"/>
              <a:gd name="connsiteX507" fmla="*/ 609227 w 2114552"/>
              <a:gd name="connsiteY507" fmla="*/ 529244 h 800100"/>
              <a:gd name="connsiteX508" fmla="*/ 571827 w 2114552"/>
              <a:gd name="connsiteY508" fmla="*/ 533399 h 800100"/>
              <a:gd name="connsiteX509" fmla="*/ 505339 w 2114552"/>
              <a:gd name="connsiteY509" fmla="*/ 450289 h 800100"/>
              <a:gd name="connsiteX510" fmla="*/ 505339 w 2114552"/>
              <a:gd name="connsiteY510" fmla="*/ 350556 h 800100"/>
              <a:gd name="connsiteX511" fmla="*/ 484561 w 2114552"/>
              <a:gd name="connsiteY511" fmla="*/ 350556 h 800100"/>
              <a:gd name="connsiteX512" fmla="*/ 476250 w 2114552"/>
              <a:gd name="connsiteY512" fmla="*/ 342245 h 800100"/>
              <a:gd name="connsiteX513" fmla="*/ 476250 w 2114552"/>
              <a:gd name="connsiteY513" fmla="*/ 313157 h 800100"/>
              <a:gd name="connsiteX514" fmla="*/ 484561 w 2114552"/>
              <a:gd name="connsiteY514" fmla="*/ 304846 h 800100"/>
              <a:gd name="connsiteX515" fmla="*/ 505339 w 2114552"/>
              <a:gd name="connsiteY515" fmla="*/ 304846 h 800100"/>
              <a:gd name="connsiteX516" fmla="*/ 505339 w 2114552"/>
              <a:gd name="connsiteY516" fmla="*/ 267446 h 800100"/>
              <a:gd name="connsiteX517" fmla="*/ 509494 w 2114552"/>
              <a:gd name="connsiteY517" fmla="*/ 259135 h 800100"/>
              <a:gd name="connsiteX518" fmla="*/ 546894 w 2114552"/>
              <a:gd name="connsiteY518" fmla="*/ 250824 h 800100"/>
              <a:gd name="connsiteX519" fmla="*/ 103337 w 2114552"/>
              <a:gd name="connsiteY519" fmla="*/ 217487 h 800100"/>
              <a:gd name="connsiteX520" fmla="*/ 111604 w 2114552"/>
              <a:gd name="connsiteY520" fmla="*/ 217487 h 800100"/>
              <a:gd name="connsiteX521" fmla="*/ 219075 w 2114552"/>
              <a:gd name="connsiteY521" fmla="*/ 312906 h 800100"/>
              <a:gd name="connsiteX522" fmla="*/ 165340 w 2114552"/>
              <a:gd name="connsiteY522" fmla="*/ 391731 h 800100"/>
              <a:gd name="connsiteX523" fmla="*/ 219075 w 2114552"/>
              <a:gd name="connsiteY523" fmla="*/ 516191 h 800100"/>
              <a:gd name="connsiteX524" fmla="*/ 219075 w 2114552"/>
              <a:gd name="connsiteY524" fmla="*/ 524488 h 800100"/>
              <a:gd name="connsiteX525" fmla="*/ 210808 w 2114552"/>
              <a:gd name="connsiteY525" fmla="*/ 528637 h 800100"/>
              <a:gd name="connsiteX526" fmla="*/ 173607 w 2114552"/>
              <a:gd name="connsiteY526" fmla="*/ 528637 h 800100"/>
              <a:gd name="connsiteX527" fmla="*/ 165340 w 2114552"/>
              <a:gd name="connsiteY527" fmla="*/ 524488 h 800100"/>
              <a:gd name="connsiteX528" fmla="*/ 111604 w 2114552"/>
              <a:gd name="connsiteY528" fmla="*/ 408326 h 800100"/>
              <a:gd name="connsiteX529" fmla="*/ 53736 w 2114552"/>
              <a:gd name="connsiteY529" fmla="*/ 404177 h 800100"/>
              <a:gd name="connsiteX530" fmla="*/ 53736 w 2114552"/>
              <a:gd name="connsiteY530" fmla="*/ 520340 h 800100"/>
              <a:gd name="connsiteX531" fmla="*/ 45469 w 2114552"/>
              <a:gd name="connsiteY531" fmla="*/ 528637 h 800100"/>
              <a:gd name="connsiteX532" fmla="*/ 8267 w 2114552"/>
              <a:gd name="connsiteY532" fmla="*/ 528637 h 800100"/>
              <a:gd name="connsiteX533" fmla="*/ 0 w 2114552"/>
              <a:gd name="connsiteY533" fmla="*/ 520340 h 800100"/>
              <a:gd name="connsiteX534" fmla="*/ 0 w 2114552"/>
              <a:gd name="connsiteY534" fmla="*/ 229933 h 800100"/>
              <a:gd name="connsiteX535" fmla="*/ 8267 w 2114552"/>
              <a:gd name="connsiteY535" fmla="*/ 221636 h 800100"/>
              <a:gd name="connsiteX536" fmla="*/ 103337 w 2114552"/>
              <a:gd name="connsiteY536" fmla="*/ 217487 h 800100"/>
              <a:gd name="connsiteX537" fmla="*/ 1941299 w 2114552"/>
              <a:gd name="connsiteY537" fmla="*/ 180951 h 800100"/>
              <a:gd name="connsiteX538" fmla="*/ 1936665 w 2114552"/>
              <a:gd name="connsiteY538" fmla="*/ 183555 h 800100"/>
              <a:gd name="connsiteX539" fmla="*/ 1903714 w 2114552"/>
              <a:gd name="connsiteY539" fmla="*/ 221060 h 800100"/>
              <a:gd name="connsiteX540" fmla="*/ 1903714 w 2114552"/>
              <a:gd name="connsiteY540" fmla="*/ 237729 h 800100"/>
              <a:gd name="connsiteX541" fmla="*/ 1957260 w 2114552"/>
              <a:gd name="connsiteY541" fmla="*/ 450256 h 800100"/>
              <a:gd name="connsiteX542" fmla="*/ 1965498 w 2114552"/>
              <a:gd name="connsiteY542" fmla="*/ 462757 h 800100"/>
              <a:gd name="connsiteX543" fmla="*/ 2010806 w 2114552"/>
              <a:gd name="connsiteY543" fmla="*/ 475259 h 800100"/>
              <a:gd name="connsiteX544" fmla="*/ 2023163 w 2114552"/>
              <a:gd name="connsiteY544" fmla="*/ 471092 h 800100"/>
              <a:gd name="connsiteX545" fmla="*/ 1949022 w 2114552"/>
              <a:gd name="connsiteY545" fmla="*/ 187722 h 800100"/>
              <a:gd name="connsiteX546" fmla="*/ 1941299 w 2114552"/>
              <a:gd name="connsiteY546" fmla="*/ 180951 h 800100"/>
              <a:gd name="connsiteX547" fmla="*/ 1491989 w 2114552"/>
              <a:gd name="connsiteY547" fmla="*/ 180951 h 800100"/>
              <a:gd name="connsiteX548" fmla="*/ 1484185 w 2114552"/>
              <a:gd name="connsiteY548" fmla="*/ 187722 h 800100"/>
              <a:gd name="connsiteX549" fmla="*/ 1409272 w 2114552"/>
              <a:gd name="connsiteY549" fmla="*/ 471092 h 800100"/>
              <a:gd name="connsiteX550" fmla="*/ 1421758 w 2114552"/>
              <a:gd name="connsiteY550" fmla="*/ 475259 h 800100"/>
              <a:gd name="connsiteX551" fmla="*/ 1467538 w 2114552"/>
              <a:gd name="connsiteY551" fmla="*/ 462757 h 800100"/>
              <a:gd name="connsiteX552" fmla="*/ 1475862 w 2114552"/>
              <a:gd name="connsiteY552" fmla="*/ 450256 h 800100"/>
              <a:gd name="connsiteX553" fmla="*/ 1529965 w 2114552"/>
              <a:gd name="connsiteY553" fmla="*/ 237729 h 800100"/>
              <a:gd name="connsiteX554" fmla="*/ 1534127 w 2114552"/>
              <a:gd name="connsiteY554" fmla="*/ 221060 h 800100"/>
              <a:gd name="connsiteX555" fmla="*/ 1496671 w 2114552"/>
              <a:gd name="connsiteY555" fmla="*/ 183555 h 800100"/>
              <a:gd name="connsiteX556" fmla="*/ 1491989 w 2114552"/>
              <a:gd name="connsiteY556" fmla="*/ 180951 h 800100"/>
              <a:gd name="connsiteX557" fmla="*/ 1750379 w 2114552"/>
              <a:gd name="connsiteY557" fmla="*/ 174625 h 800100"/>
              <a:gd name="connsiteX558" fmla="*/ 1746251 w 2114552"/>
              <a:gd name="connsiteY558" fmla="*/ 187144 h 800100"/>
              <a:gd name="connsiteX559" fmla="*/ 1754506 w 2114552"/>
              <a:gd name="connsiteY559" fmla="*/ 308156 h 800100"/>
              <a:gd name="connsiteX560" fmla="*/ 1762761 w 2114552"/>
              <a:gd name="connsiteY560" fmla="*/ 320675 h 800100"/>
              <a:gd name="connsiteX561" fmla="*/ 1775144 w 2114552"/>
              <a:gd name="connsiteY561" fmla="*/ 320675 h 800100"/>
              <a:gd name="connsiteX562" fmla="*/ 1882459 w 2114552"/>
              <a:gd name="connsiteY562" fmla="*/ 266428 h 800100"/>
              <a:gd name="connsiteX563" fmla="*/ 1890714 w 2114552"/>
              <a:gd name="connsiteY563" fmla="*/ 258082 h 800100"/>
              <a:gd name="connsiteX564" fmla="*/ 1886587 w 2114552"/>
              <a:gd name="connsiteY564" fmla="*/ 249736 h 800100"/>
              <a:gd name="connsiteX565" fmla="*/ 1758634 w 2114552"/>
              <a:gd name="connsiteY565" fmla="*/ 174625 h 800100"/>
              <a:gd name="connsiteX566" fmla="*/ 1750379 w 2114552"/>
              <a:gd name="connsiteY566" fmla="*/ 174625 h 800100"/>
              <a:gd name="connsiteX567" fmla="*/ 1675132 w 2114552"/>
              <a:gd name="connsiteY567" fmla="*/ 174625 h 800100"/>
              <a:gd name="connsiteX568" fmla="*/ 1547179 w 2114552"/>
              <a:gd name="connsiteY568" fmla="*/ 249736 h 800100"/>
              <a:gd name="connsiteX569" fmla="*/ 1543051 w 2114552"/>
              <a:gd name="connsiteY569" fmla="*/ 258082 h 800100"/>
              <a:gd name="connsiteX570" fmla="*/ 1551306 w 2114552"/>
              <a:gd name="connsiteY570" fmla="*/ 266428 h 800100"/>
              <a:gd name="connsiteX571" fmla="*/ 1658622 w 2114552"/>
              <a:gd name="connsiteY571" fmla="*/ 320675 h 800100"/>
              <a:gd name="connsiteX572" fmla="*/ 1671004 w 2114552"/>
              <a:gd name="connsiteY572" fmla="*/ 320675 h 800100"/>
              <a:gd name="connsiteX573" fmla="*/ 1675132 w 2114552"/>
              <a:gd name="connsiteY573" fmla="*/ 312329 h 800100"/>
              <a:gd name="connsiteX574" fmla="*/ 1687514 w 2114552"/>
              <a:gd name="connsiteY574" fmla="*/ 187144 h 800100"/>
              <a:gd name="connsiteX575" fmla="*/ 1683387 w 2114552"/>
              <a:gd name="connsiteY575" fmla="*/ 174625 h 800100"/>
              <a:gd name="connsiteX576" fmla="*/ 1675132 w 2114552"/>
              <a:gd name="connsiteY576" fmla="*/ 174625 h 800100"/>
              <a:gd name="connsiteX577" fmla="*/ 1579247 w 2114552"/>
              <a:gd name="connsiteY577" fmla="*/ 133350 h 800100"/>
              <a:gd name="connsiteX578" fmla="*/ 1566864 w 2114552"/>
              <a:gd name="connsiteY578" fmla="*/ 142082 h 800100"/>
              <a:gd name="connsiteX579" fmla="*/ 1570992 w 2114552"/>
              <a:gd name="connsiteY579" fmla="*/ 142082 h 800100"/>
              <a:gd name="connsiteX580" fmla="*/ 1575119 w 2114552"/>
              <a:gd name="connsiteY580" fmla="*/ 150813 h 800100"/>
              <a:gd name="connsiteX581" fmla="*/ 1583375 w 2114552"/>
              <a:gd name="connsiteY581" fmla="*/ 146447 h 800100"/>
              <a:gd name="connsiteX582" fmla="*/ 1587502 w 2114552"/>
              <a:gd name="connsiteY582" fmla="*/ 142082 h 800100"/>
              <a:gd name="connsiteX583" fmla="*/ 1579247 w 2114552"/>
              <a:gd name="connsiteY583" fmla="*/ 133350 h 800100"/>
              <a:gd name="connsiteX584" fmla="*/ 1575142 w 2114552"/>
              <a:gd name="connsiteY584" fmla="*/ 124846 h 800100"/>
              <a:gd name="connsiteX585" fmla="*/ 1596120 w 2114552"/>
              <a:gd name="connsiteY585" fmla="*/ 141628 h 800100"/>
              <a:gd name="connsiteX586" fmla="*/ 1596120 w 2114552"/>
              <a:gd name="connsiteY586" fmla="*/ 145823 h 800100"/>
              <a:gd name="connsiteX587" fmla="*/ 1612902 w 2114552"/>
              <a:gd name="connsiteY587" fmla="*/ 162606 h 800100"/>
              <a:gd name="connsiteX588" fmla="*/ 1604511 w 2114552"/>
              <a:gd name="connsiteY588" fmla="*/ 166801 h 800100"/>
              <a:gd name="connsiteX589" fmla="*/ 1587729 w 2114552"/>
              <a:gd name="connsiteY589" fmla="*/ 154215 h 800100"/>
              <a:gd name="connsiteX590" fmla="*/ 1579338 w 2114552"/>
              <a:gd name="connsiteY590" fmla="*/ 158410 h 800100"/>
              <a:gd name="connsiteX591" fmla="*/ 1587729 w 2114552"/>
              <a:gd name="connsiteY591" fmla="*/ 175192 h 800100"/>
              <a:gd name="connsiteX592" fmla="*/ 1579338 w 2114552"/>
              <a:gd name="connsiteY592" fmla="*/ 179388 h 800100"/>
              <a:gd name="connsiteX593" fmla="*/ 1558360 w 2114552"/>
              <a:gd name="connsiteY593" fmla="*/ 141628 h 800100"/>
              <a:gd name="connsiteX594" fmla="*/ 1554164 w 2114552"/>
              <a:gd name="connsiteY594" fmla="*/ 137432 h 800100"/>
              <a:gd name="connsiteX595" fmla="*/ 1575142 w 2114552"/>
              <a:gd name="connsiteY595" fmla="*/ 124846 h 800100"/>
              <a:gd name="connsiteX596" fmla="*/ 1836161 w 2114552"/>
              <a:gd name="connsiteY596" fmla="*/ 117475 h 800100"/>
              <a:gd name="connsiteX597" fmla="*/ 1844532 w 2114552"/>
              <a:gd name="connsiteY597" fmla="*/ 121557 h 800100"/>
              <a:gd name="connsiteX598" fmla="*/ 1848717 w 2114552"/>
              <a:gd name="connsiteY598" fmla="*/ 141968 h 800100"/>
              <a:gd name="connsiteX599" fmla="*/ 1869644 w 2114552"/>
              <a:gd name="connsiteY599" fmla="*/ 133804 h 800100"/>
              <a:gd name="connsiteX600" fmla="*/ 1878014 w 2114552"/>
              <a:gd name="connsiteY600" fmla="*/ 137886 h 800100"/>
              <a:gd name="connsiteX601" fmla="*/ 1848717 w 2114552"/>
              <a:gd name="connsiteY601" fmla="*/ 154214 h 800100"/>
              <a:gd name="connsiteX602" fmla="*/ 1840347 w 2114552"/>
              <a:gd name="connsiteY602" fmla="*/ 174625 h 800100"/>
              <a:gd name="connsiteX603" fmla="*/ 1831976 w 2114552"/>
              <a:gd name="connsiteY603" fmla="*/ 166461 h 800100"/>
              <a:gd name="connsiteX604" fmla="*/ 1840347 w 2114552"/>
              <a:gd name="connsiteY604" fmla="*/ 146050 h 800100"/>
              <a:gd name="connsiteX605" fmla="*/ 1836161 w 2114552"/>
              <a:gd name="connsiteY605" fmla="*/ 117475 h 800100"/>
              <a:gd name="connsiteX606" fmla="*/ 1794829 w 2114552"/>
              <a:gd name="connsiteY606" fmla="*/ 112713 h 800100"/>
              <a:gd name="connsiteX607" fmla="*/ 1790701 w 2114552"/>
              <a:gd name="connsiteY607" fmla="*/ 120651 h 800100"/>
              <a:gd name="connsiteX608" fmla="*/ 1790701 w 2114552"/>
              <a:gd name="connsiteY608" fmla="*/ 124619 h 800100"/>
              <a:gd name="connsiteX609" fmla="*/ 1803084 w 2114552"/>
              <a:gd name="connsiteY609" fmla="*/ 128588 h 800100"/>
              <a:gd name="connsiteX610" fmla="*/ 1811339 w 2114552"/>
              <a:gd name="connsiteY610" fmla="*/ 120651 h 800100"/>
              <a:gd name="connsiteX611" fmla="*/ 1807212 w 2114552"/>
              <a:gd name="connsiteY611" fmla="*/ 116682 h 800100"/>
              <a:gd name="connsiteX612" fmla="*/ 1794829 w 2114552"/>
              <a:gd name="connsiteY612" fmla="*/ 112713 h 800100"/>
              <a:gd name="connsiteX613" fmla="*/ 1637508 w 2114552"/>
              <a:gd name="connsiteY613" fmla="*/ 112117 h 800100"/>
              <a:gd name="connsiteX614" fmla="*/ 1620839 w 2114552"/>
              <a:gd name="connsiteY614" fmla="*/ 124619 h 800100"/>
              <a:gd name="connsiteX615" fmla="*/ 1620839 w 2114552"/>
              <a:gd name="connsiteY615" fmla="*/ 128786 h 800100"/>
              <a:gd name="connsiteX616" fmla="*/ 1637508 w 2114552"/>
              <a:gd name="connsiteY616" fmla="*/ 141288 h 800100"/>
              <a:gd name="connsiteX617" fmla="*/ 1654177 w 2114552"/>
              <a:gd name="connsiteY617" fmla="*/ 124619 h 800100"/>
              <a:gd name="connsiteX618" fmla="*/ 1637508 w 2114552"/>
              <a:gd name="connsiteY618" fmla="*/ 112117 h 800100"/>
              <a:gd name="connsiteX619" fmla="*/ 1741489 w 2114552"/>
              <a:gd name="connsiteY619" fmla="*/ 104775 h 800100"/>
              <a:gd name="connsiteX620" fmla="*/ 1737520 w 2114552"/>
              <a:gd name="connsiteY620" fmla="*/ 117158 h 800100"/>
              <a:gd name="connsiteX621" fmla="*/ 1733551 w 2114552"/>
              <a:gd name="connsiteY621" fmla="*/ 125413 h 800100"/>
              <a:gd name="connsiteX622" fmla="*/ 1749426 w 2114552"/>
              <a:gd name="connsiteY622" fmla="*/ 125413 h 800100"/>
              <a:gd name="connsiteX623" fmla="*/ 1745457 w 2114552"/>
              <a:gd name="connsiteY623" fmla="*/ 117158 h 800100"/>
              <a:gd name="connsiteX624" fmla="*/ 1741489 w 2114552"/>
              <a:gd name="connsiteY624" fmla="*/ 104775 h 800100"/>
              <a:gd name="connsiteX625" fmla="*/ 1633407 w 2114552"/>
              <a:gd name="connsiteY625" fmla="*/ 104165 h 800100"/>
              <a:gd name="connsiteX626" fmla="*/ 1662114 w 2114552"/>
              <a:gd name="connsiteY626" fmla="*/ 124925 h 800100"/>
              <a:gd name="connsiteX627" fmla="*/ 1637508 w 2114552"/>
              <a:gd name="connsiteY627" fmla="*/ 149836 h 800100"/>
              <a:gd name="connsiteX628" fmla="*/ 1612901 w 2114552"/>
              <a:gd name="connsiteY628" fmla="*/ 129076 h 800100"/>
              <a:gd name="connsiteX629" fmla="*/ 1612901 w 2114552"/>
              <a:gd name="connsiteY629" fmla="*/ 124925 h 800100"/>
              <a:gd name="connsiteX630" fmla="*/ 1633407 w 2114552"/>
              <a:gd name="connsiteY630" fmla="*/ 104165 h 800100"/>
              <a:gd name="connsiteX631" fmla="*/ 1787382 w 2114552"/>
              <a:gd name="connsiteY631" fmla="*/ 100013 h 800100"/>
              <a:gd name="connsiteX632" fmla="*/ 1812494 w 2114552"/>
              <a:gd name="connsiteY632" fmla="*/ 108404 h 800100"/>
              <a:gd name="connsiteX633" fmla="*/ 1820864 w 2114552"/>
              <a:gd name="connsiteY633" fmla="*/ 120991 h 800100"/>
              <a:gd name="connsiteX634" fmla="*/ 1808308 w 2114552"/>
              <a:gd name="connsiteY634" fmla="*/ 137773 h 800100"/>
              <a:gd name="connsiteX635" fmla="*/ 1812494 w 2114552"/>
              <a:gd name="connsiteY635" fmla="*/ 158751 h 800100"/>
              <a:gd name="connsiteX636" fmla="*/ 1804123 w 2114552"/>
              <a:gd name="connsiteY636" fmla="*/ 154555 h 800100"/>
              <a:gd name="connsiteX637" fmla="*/ 1799938 w 2114552"/>
              <a:gd name="connsiteY637" fmla="*/ 133578 h 800100"/>
              <a:gd name="connsiteX638" fmla="*/ 1791567 w 2114552"/>
              <a:gd name="connsiteY638" fmla="*/ 133578 h 800100"/>
              <a:gd name="connsiteX639" fmla="*/ 1787382 w 2114552"/>
              <a:gd name="connsiteY639" fmla="*/ 150360 h 800100"/>
              <a:gd name="connsiteX640" fmla="*/ 1774826 w 2114552"/>
              <a:gd name="connsiteY640" fmla="*/ 146164 h 800100"/>
              <a:gd name="connsiteX641" fmla="*/ 1783197 w 2114552"/>
              <a:gd name="connsiteY641" fmla="*/ 120991 h 800100"/>
              <a:gd name="connsiteX642" fmla="*/ 1787382 w 2114552"/>
              <a:gd name="connsiteY642" fmla="*/ 100013 h 800100"/>
              <a:gd name="connsiteX643" fmla="*/ 1737015 w 2114552"/>
              <a:gd name="connsiteY643" fmla="*/ 92075 h 800100"/>
              <a:gd name="connsiteX644" fmla="*/ 1749571 w 2114552"/>
              <a:gd name="connsiteY644" fmla="*/ 92075 h 800100"/>
              <a:gd name="connsiteX645" fmla="*/ 1753757 w 2114552"/>
              <a:gd name="connsiteY645" fmla="*/ 116987 h 800100"/>
              <a:gd name="connsiteX646" fmla="*/ 1762127 w 2114552"/>
              <a:gd name="connsiteY646" fmla="*/ 146050 h 800100"/>
              <a:gd name="connsiteX647" fmla="*/ 1753757 w 2114552"/>
              <a:gd name="connsiteY647" fmla="*/ 141898 h 800100"/>
              <a:gd name="connsiteX648" fmla="*/ 1749571 w 2114552"/>
              <a:gd name="connsiteY648" fmla="*/ 133594 h 800100"/>
              <a:gd name="connsiteX649" fmla="*/ 1728645 w 2114552"/>
              <a:gd name="connsiteY649" fmla="*/ 133594 h 800100"/>
              <a:gd name="connsiteX650" fmla="*/ 1724460 w 2114552"/>
              <a:gd name="connsiteY650" fmla="*/ 141898 h 800100"/>
              <a:gd name="connsiteX651" fmla="*/ 1716089 w 2114552"/>
              <a:gd name="connsiteY651" fmla="*/ 141898 h 800100"/>
              <a:gd name="connsiteX652" fmla="*/ 1728645 w 2114552"/>
              <a:gd name="connsiteY652" fmla="*/ 116987 h 800100"/>
              <a:gd name="connsiteX653" fmla="*/ 1737015 w 2114552"/>
              <a:gd name="connsiteY653" fmla="*/ 92075 h 800100"/>
              <a:gd name="connsiteX654" fmla="*/ 1712914 w 2114552"/>
              <a:gd name="connsiteY654" fmla="*/ 92075 h 800100"/>
              <a:gd name="connsiteX655" fmla="*/ 1712914 w 2114552"/>
              <a:gd name="connsiteY655" fmla="*/ 100277 h 800100"/>
              <a:gd name="connsiteX656" fmla="*/ 1696173 w 2114552"/>
              <a:gd name="connsiteY656" fmla="*/ 100277 h 800100"/>
              <a:gd name="connsiteX657" fmla="*/ 1700358 w 2114552"/>
              <a:gd name="connsiteY657" fmla="*/ 141288 h 800100"/>
              <a:gd name="connsiteX658" fmla="*/ 1687802 w 2114552"/>
              <a:gd name="connsiteY658" fmla="*/ 141288 h 800100"/>
              <a:gd name="connsiteX659" fmla="*/ 1683617 w 2114552"/>
              <a:gd name="connsiteY659" fmla="*/ 100277 h 800100"/>
              <a:gd name="connsiteX660" fmla="*/ 1666876 w 2114552"/>
              <a:gd name="connsiteY660" fmla="*/ 104378 h 800100"/>
              <a:gd name="connsiteX661" fmla="*/ 1666876 w 2114552"/>
              <a:gd name="connsiteY661" fmla="*/ 96176 h 800100"/>
              <a:gd name="connsiteX662" fmla="*/ 1712914 w 2114552"/>
              <a:gd name="connsiteY662" fmla="*/ 92075 h 800100"/>
              <a:gd name="connsiteX663" fmla="*/ 1181630 w 2114552"/>
              <a:gd name="connsiteY663" fmla="*/ 92074 h 800100"/>
              <a:gd name="connsiteX664" fmla="*/ 1147763 w 2114552"/>
              <a:gd name="connsiteY664" fmla="*/ 133349 h 800100"/>
              <a:gd name="connsiteX665" fmla="*/ 1211263 w 2114552"/>
              <a:gd name="connsiteY665" fmla="*/ 133349 h 800100"/>
              <a:gd name="connsiteX666" fmla="*/ 1181630 w 2114552"/>
              <a:gd name="connsiteY666" fmla="*/ 92074 h 800100"/>
              <a:gd name="connsiteX667" fmla="*/ 1716089 w 2114552"/>
              <a:gd name="connsiteY667" fmla="*/ 84138 h 800100"/>
              <a:gd name="connsiteX668" fmla="*/ 1521183 w 2114552"/>
              <a:gd name="connsiteY668" fmla="*/ 150178 h 800100"/>
              <a:gd name="connsiteX669" fmla="*/ 1517036 w 2114552"/>
              <a:gd name="connsiteY669" fmla="*/ 166688 h 800100"/>
              <a:gd name="connsiteX670" fmla="*/ 1550212 w 2114552"/>
              <a:gd name="connsiteY670" fmla="*/ 203836 h 800100"/>
              <a:gd name="connsiteX671" fmla="*/ 1566799 w 2114552"/>
              <a:gd name="connsiteY671" fmla="*/ 203836 h 800100"/>
              <a:gd name="connsiteX672" fmla="*/ 1716089 w 2114552"/>
              <a:gd name="connsiteY672" fmla="*/ 150178 h 800100"/>
              <a:gd name="connsiteX673" fmla="*/ 1865379 w 2114552"/>
              <a:gd name="connsiteY673" fmla="*/ 203836 h 800100"/>
              <a:gd name="connsiteX674" fmla="*/ 1881967 w 2114552"/>
              <a:gd name="connsiteY674" fmla="*/ 203836 h 800100"/>
              <a:gd name="connsiteX675" fmla="*/ 1915142 w 2114552"/>
              <a:gd name="connsiteY675" fmla="*/ 166688 h 800100"/>
              <a:gd name="connsiteX676" fmla="*/ 1910995 w 2114552"/>
              <a:gd name="connsiteY676" fmla="*/ 150178 h 800100"/>
              <a:gd name="connsiteX677" fmla="*/ 1716089 w 2114552"/>
              <a:gd name="connsiteY677" fmla="*/ 84138 h 800100"/>
              <a:gd name="connsiteX678" fmla="*/ 1181894 w 2114552"/>
              <a:gd name="connsiteY678" fmla="*/ 84137 h 800100"/>
              <a:gd name="connsiteX679" fmla="*/ 1227138 w 2114552"/>
              <a:gd name="connsiteY679" fmla="*/ 137942 h 800100"/>
              <a:gd name="connsiteX680" fmla="*/ 1227138 w 2114552"/>
              <a:gd name="connsiteY680" fmla="*/ 146220 h 800100"/>
              <a:gd name="connsiteX681" fmla="*/ 1148989 w 2114552"/>
              <a:gd name="connsiteY681" fmla="*/ 146220 h 800100"/>
              <a:gd name="connsiteX682" fmla="*/ 1186007 w 2114552"/>
              <a:gd name="connsiteY682" fmla="*/ 187608 h 800100"/>
              <a:gd name="connsiteX683" fmla="*/ 1218912 w 2114552"/>
              <a:gd name="connsiteY683" fmla="*/ 179331 h 800100"/>
              <a:gd name="connsiteX684" fmla="*/ 1218912 w 2114552"/>
              <a:gd name="connsiteY684" fmla="*/ 191747 h 800100"/>
              <a:gd name="connsiteX685" fmla="*/ 1186007 w 2114552"/>
              <a:gd name="connsiteY685" fmla="*/ 200025 h 800100"/>
              <a:gd name="connsiteX686" fmla="*/ 1136650 w 2114552"/>
              <a:gd name="connsiteY686" fmla="*/ 142081 h 800100"/>
              <a:gd name="connsiteX687" fmla="*/ 1181894 w 2114552"/>
              <a:gd name="connsiteY687" fmla="*/ 84137 h 800100"/>
              <a:gd name="connsiteX688" fmla="*/ 887413 w 2114552"/>
              <a:gd name="connsiteY688" fmla="*/ 41274 h 800100"/>
              <a:gd name="connsiteX689" fmla="*/ 995363 w 2114552"/>
              <a:gd name="connsiteY689" fmla="*/ 41274 h 800100"/>
              <a:gd name="connsiteX690" fmla="*/ 995363 w 2114552"/>
              <a:gd name="connsiteY690" fmla="*/ 53974 h 800100"/>
              <a:gd name="connsiteX691" fmla="*/ 949326 w 2114552"/>
              <a:gd name="connsiteY691" fmla="*/ 53974 h 800100"/>
              <a:gd name="connsiteX692" fmla="*/ 949326 w 2114552"/>
              <a:gd name="connsiteY692" fmla="*/ 195262 h 800100"/>
              <a:gd name="connsiteX693" fmla="*/ 933451 w 2114552"/>
              <a:gd name="connsiteY693" fmla="*/ 195262 h 800100"/>
              <a:gd name="connsiteX694" fmla="*/ 933451 w 2114552"/>
              <a:gd name="connsiteY694" fmla="*/ 53974 h 800100"/>
              <a:gd name="connsiteX695" fmla="*/ 887413 w 2114552"/>
              <a:gd name="connsiteY695" fmla="*/ 53974 h 800100"/>
              <a:gd name="connsiteX696" fmla="*/ 1020763 w 2114552"/>
              <a:gd name="connsiteY696" fmla="*/ 28574 h 800100"/>
              <a:gd name="connsiteX697" fmla="*/ 1033010 w 2114552"/>
              <a:gd name="connsiteY697" fmla="*/ 28574 h 800100"/>
              <a:gd name="connsiteX698" fmla="*/ 1033010 w 2114552"/>
              <a:gd name="connsiteY698" fmla="*/ 103584 h 800100"/>
              <a:gd name="connsiteX699" fmla="*/ 1069749 w 2114552"/>
              <a:gd name="connsiteY699" fmla="*/ 82748 h 800100"/>
              <a:gd name="connsiteX700" fmla="*/ 1106488 w 2114552"/>
              <a:gd name="connsiteY700" fmla="*/ 128587 h 800100"/>
              <a:gd name="connsiteX701" fmla="*/ 1106488 w 2114552"/>
              <a:gd name="connsiteY701" fmla="*/ 195262 h 800100"/>
              <a:gd name="connsiteX702" fmla="*/ 1090160 w 2114552"/>
              <a:gd name="connsiteY702" fmla="*/ 195262 h 800100"/>
              <a:gd name="connsiteX703" fmla="*/ 1090160 w 2114552"/>
              <a:gd name="connsiteY703" fmla="*/ 128587 h 800100"/>
              <a:gd name="connsiteX704" fmla="*/ 1065667 w 2114552"/>
              <a:gd name="connsiteY704" fmla="*/ 91082 h 800100"/>
              <a:gd name="connsiteX705" fmla="*/ 1033010 w 2114552"/>
              <a:gd name="connsiteY705" fmla="*/ 136921 h 800100"/>
              <a:gd name="connsiteX706" fmla="*/ 1033010 w 2114552"/>
              <a:gd name="connsiteY706" fmla="*/ 195262 h 800100"/>
              <a:gd name="connsiteX707" fmla="*/ 1020763 w 2114552"/>
              <a:gd name="connsiteY707" fmla="*/ 195262 h 800100"/>
              <a:gd name="connsiteX708" fmla="*/ 1704456 w 2114552"/>
              <a:gd name="connsiteY708" fmla="*/ 0 h 800100"/>
              <a:gd name="connsiteX709" fmla="*/ 1729310 w 2114552"/>
              <a:gd name="connsiteY709" fmla="*/ 0 h 800100"/>
              <a:gd name="connsiteX710" fmla="*/ 1745880 w 2114552"/>
              <a:gd name="connsiteY710" fmla="*/ 62461 h 800100"/>
              <a:gd name="connsiteX711" fmla="*/ 1774877 w 2114552"/>
              <a:gd name="connsiteY711" fmla="*/ 66625 h 800100"/>
              <a:gd name="connsiteX712" fmla="*/ 1803873 w 2114552"/>
              <a:gd name="connsiteY712" fmla="*/ 12492 h 800100"/>
              <a:gd name="connsiteX713" fmla="*/ 1808016 w 2114552"/>
              <a:gd name="connsiteY713" fmla="*/ 12492 h 800100"/>
              <a:gd name="connsiteX714" fmla="*/ 1832870 w 2114552"/>
              <a:gd name="connsiteY714" fmla="*/ 16656 h 800100"/>
              <a:gd name="connsiteX715" fmla="*/ 1832870 w 2114552"/>
              <a:gd name="connsiteY715" fmla="*/ 20820 h 800100"/>
              <a:gd name="connsiteX716" fmla="*/ 1837012 w 2114552"/>
              <a:gd name="connsiteY716" fmla="*/ 49969 h 800100"/>
              <a:gd name="connsiteX717" fmla="*/ 1832870 w 2114552"/>
              <a:gd name="connsiteY717" fmla="*/ 83282 h 800100"/>
              <a:gd name="connsiteX718" fmla="*/ 1857724 w 2114552"/>
              <a:gd name="connsiteY718" fmla="*/ 91610 h 800100"/>
              <a:gd name="connsiteX719" fmla="*/ 1903291 w 2114552"/>
              <a:gd name="connsiteY719" fmla="*/ 49969 h 800100"/>
              <a:gd name="connsiteX720" fmla="*/ 1928145 w 2114552"/>
              <a:gd name="connsiteY720" fmla="*/ 62461 h 800100"/>
              <a:gd name="connsiteX721" fmla="*/ 1911575 w 2114552"/>
              <a:gd name="connsiteY721" fmla="*/ 124922 h 800100"/>
              <a:gd name="connsiteX722" fmla="*/ 1932287 w 2114552"/>
              <a:gd name="connsiteY722" fmla="*/ 141579 h 800100"/>
              <a:gd name="connsiteX723" fmla="*/ 1986138 w 2114552"/>
              <a:gd name="connsiteY723" fmla="*/ 108266 h 800100"/>
              <a:gd name="connsiteX724" fmla="*/ 2006850 w 2114552"/>
              <a:gd name="connsiteY724" fmla="*/ 129086 h 800100"/>
              <a:gd name="connsiteX725" fmla="*/ 1973711 w 2114552"/>
              <a:gd name="connsiteY725" fmla="*/ 183219 h 800100"/>
              <a:gd name="connsiteX726" fmla="*/ 1990281 w 2114552"/>
              <a:gd name="connsiteY726" fmla="*/ 204040 h 800100"/>
              <a:gd name="connsiteX727" fmla="*/ 2052416 w 2114552"/>
              <a:gd name="connsiteY727" fmla="*/ 187383 h 800100"/>
              <a:gd name="connsiteX728" fmla="*/ 2052416 w 2114552"/>
              <a:gd name="connsiteY728" fmla="*/ 191547 h 800100"/>
              <a:gd name="connsiteX729" fmla="*/ 2064844 w 2114552"/>
              <a:gd name="connsiteY729" fmla="*/ 212368 h 800100"/>
              <a:gd name="connsiteX730" fmla="*/ 2023420 w 2114552"/>
              <a:gd name="connsiteY730" fmla="*/ 258173 h 800100"/>
              <a:gd name="connsiteX731" fmla="*/ 2031705 w 2114552"/>
              <a:gd name="connsiteY731" fmla="*/ 283157 h 800100"/>
              <a:gd name="connsiteX732" fmla="*/ 2093840 w 2114552"/>
              <a:gd name="connsiteY732" fmla="*/ 283157 h 800100"/>
              <a:gd name="connsiteX733" fmla="*/ 2102125 w 2114552"/>
              <a:gd name="connsiteY733" fmla="*/ 308141 h 800100"/>
              <a:gd name="connsiteX734" fmla="*/ 2102125 w 2114552"/>
              <a:gd name="connsiteY734" fmla="*/ 312306 h 800100"/>
              <a:gd name="connsiteX735" fmla="*/ 2048274 w 2114552"/>
              <a:gd name="connsiteY735" fmla="*/ 341454 h 800100"/>
              <a:gd name="connsiteX736" fmla="*/ 2052416 w 2114552"/>
              <a:gd name="connsiteY736" fmla="*/ 366438 h 800100"/>
              <a:gd name="connsiteX737" fmla="*/ 2110410 w 2114552"/>
              <a:gd name="connsiteY737" fmla="*/ 383095 h 800100"/>
              <a:gd name="connsiteX738" fmla="*/ 2110410 w 2114552"/>
              <a:gd name="connsiteY738" fmla="*/ 387259 h 800100"/>
              <a:gd name="connsiteX739" fmla="*/ 2114552 w 2114552"/>
              <a:gd name="connsiteY739" fmla="*/ 399751 h 800100"/>
              <a:gd name="connsiteX740" fmla="*/ 2110410 w 2114552"/>
              <a:gd name="connsiteY740" fmla="*/ 412243 h 800100"/>
              <a:gd name="connsiteX741" fmla="*/ 2052416 w 2114552"/>
              <a:gd name="connsiteY741" fmla="*/ 428900 h 800100"/>
              <a:gd name="connsiteX742" fmla="*/ 2048274 w 2114552"/>
              <a:gd name="connsiteY742" fmla="*/ 453884 h 800100"/>
              <a:gd name="connsiteX743" fmla="*/ 2102125 w 2114552"/>
              <a:gd name="connsiteY743" fmla="*/ 487197 h 800100"/>
              <a:gd name="connsiteX744" fmla="*/ 2093840 w 2114552"/>
              <a:gd name="connsiteY744" fmla="*/ 512181 h 800100"/>
              <a:gd name="connsiteX745" fmla="*/ 2093840 w 2114552"/>
              <a:gd name="connsiteY745" fmla="*/ 516345 h 800100"/>
              <a:gd name="connsiteX746" fmla="*/ 2031705 w 2114552"/>
              <a:gd name="connsiteY746" fmla="*/ 516345 h 800100"/>
              <a:gd name="connsiteX747" fmla="*/ 2023420 w 2114552"/>
              <a:gd name="connsiteY747" fmla="*/ 537165 h 800100"/>
              <a:gd name="connsiteX748" fmla="*/ 2064844 w 2114552"/>
              <a:gd name="connsiteY748" fmla="*/ 582970 h 800100"/>
              <a:gd name="connsiteX749" fmla="*/ 2064844 w 2114552"/>
              <a:gd name="connsiteY749" fmla="*/ 587134 h 800100"/>
              <a:gd name="connsiteX750" fmla="*/ 2052416 w 2114552"/>
              <a:gd name="connsiteY750" fmla="*/ 607955 h 800100"/>
              <a:gd name="connsiteX751" fmla="*/ 1990281 w 2114552"/>
              <a:gd name="connsiteY751" fmla="*/ 591298 h 800100"/>
              <a:gd name="connsiteX752" fmla="*/ 1973711 w 2114552"/>
              <a:gd name="connsiteY752" fmla="*/ 612119 h 800100"/>
              <a:gd name="connsiteX753" fmla="*/ 2006850 w 2114552"/>
              <a:gd name="connsiteY753" fmla="*/ 666252 h 800100"/>
              <a:gd name="connsiteX754" fmla="*/ 2006850 w 2114552"/>
              <a:gd name="connsiteY754" fmla="*/ 670416 h 800100"/>
              <a:gd name="connsiteX755" fmla="*/ 1986138 w 2114552"/>
              <a:gd name="connsiteY755" fmla="*/ 687072 h 800100"/>
              <a:gd name="connsiteX756" fmla="*/ 1932287 w 2114552"/>
              <a:gd name="connsiteY756" fmla="*/ 657924 h 800100"/>
              <a:gd name="connsiteX757" fmla="*/ 1911575 w 2114552"/>
              <a:gd name="connsiteY757" fmla="*/ 674580 h 800100"/>
              <a:gd name="connsiteX758" fmla="*/ 1928145 w 2114552"/>
              <a:gd name="connsiteY758" fmla="*/ 732877 h 800100"/>
              <a:gd name="connsiteX759" fmla="*/ 1928145 w 2114552"/>
              <a:gd name="connsiteY759" fmla="*/ 737041 h 800100"/>
              <a:gd name="connsiteX760" fmla="*/ 1924002 w 2114552"/>
              <a:gd name="connsiteY760" fmla="*/ 737041 h 800100"/>
              <a:gd name="connsiteX761" fmla="*/ 1903291 w 2114552"/>
              <a:gd name="connsiteY761" fmla="*/ 749533 h 800100"/>
              <a:gd name="connsiteX762" fmla="*/ 1857724 w 2114552"/>
              <a:gd name="connsiteY762" fmla="*/ 703728 h 800100"/>
              <a:gd name="connsiteX763" fmla="*/ 1832870 w 2114552"/>
              <a:gd name="connsiteY763" fmla="*/ 716221 h 800100"/>
              <a:gd name="connsiteX764" fmla="*/ 1837012 w 2114552"/>
              <a:gd name="connsiteY764" fmla="*/ 745369 h 800100"/>
              <a:gd name="connsiteX765" fmla="*/ 1832870 w 2114552"/>
              <a:gd name="connsiteY765" fmla="*/ 778682 h 800100"/>
              <a:gd name="connsiteX766" fmla="*/ 1808016 w 2114552"/>
              <a:gd name="connsiteY766" fmla="*/ 787010 h 800100"/>
              <a:gd name="connsiteX767" fmla="*/ 1803873 w 2114552"/>
              <a:gd name="connsiteY767" fmla="*/ 787010 h 800100"/>
              <a:gd name="connsiteX768" fmla="*/ 1774877 w 2114552"/>
              <a:gd name="connsiteY768" fmla="*/ 732877 h 800100"/>
              <a:gd name="connsiteX769" fmla="*/ 1750022 w 2114552"/>
              <a:gd name="connsiteY769" fmla="*/ 732877 h 800100"/>
              <a:gd name="connsiteX770" fmla="*/ 1733453 w 2114552"/>
              <a:gd name="connsiteY770" fmla="*/ 795338 h 800100"/>
              <a:gd name="connsiteX771" fmla="*/ 1729310 w 2114552"/>
              <a:gd name="connsiteY771" fmla="*/ 795338 h 800100"/>
              <a:gd name="connsiteX772" fmla="*/ 1704456 w 2114552"/>
              <a:gd name="connsiteY772" fmla="*/ 795338 h 800100"/>
              <a:gd name="connsiteX773" fmla="*/ 1687886 w 2114552"/>
              <a:gd name="connsiteY773" fmla="*/ 732877 h 800100"/>
              <a:gd name="connsiteX774" fmla="*/ 1658890 w 2114552"/>
              <a:gd name="connsiteY774" fmla="*/ 732877 h 800100"/>
              <a:gd name="connsiteX775" fmla="*/ 1629893 w 2114552"/>
              <a:gd name="connsiteY775" fmla="*/ 787010 h 800100"/>
              <a:gd name="connsiteX776" fmla="*/ 1625751 w 2114552"/>
              <a:gd name="connsiteY776" fmla="*/ 787010 h 800100"/>
              <a:gd name="connsiteX777" fmla="*/ 1600896 w 2114552"/>
              <a:gd name="connsiteY777" fmla="*/ 778682 h 800100"/>
              <a:gd name="connsiteX778" fmla="*/ 1596754 w 2114552"/>
              <a:gd name="connsiteY778" fmla="*/ 745369 h 800100"/>
              <a:gd name="connsiteX779" fmla="*/ 1600896 w 2114552"/>
              <a:gd name="connsiteY779" fmla="*/ 716221 h 800100"/>
              <a:gd name="connsiteX780" fmla="*/ 1576042 w 2114552"/>
              <a:gd name="connsiteY780" fmla="*/ 703728 h 800100"/>
              <a:gd name="connsiteX781" fmla="*/ 1534618 w 2114552"/>
              <a:gd name="connsiteY781" fmla="*/ 749533 h 800100"/>
              <a:gd name="connsiteX782" fmla="*/ 1530476 w 2114552"/>
              <a:gd name="connsiteY782" fmla="*/ 749533 h 800100"/>
              <a:gd name="connsiteX783" fmla="*/ 1509764 w 2114552"/>
              <a:gd name="connsiteY783" fmla="*/ 737041 h 800100"/>
              <a:gd name="connsiteX784" fmla="*/ 1509764 w 2114552"/>
              <a:gd name="connsiteY784" fmla="*/ 732877 h 800100"/>
              <a:gd name="connsiteX785" fmla="*/ 1522191 w 2114552"/>
              <a:gd name="connsiteY785" fmla="*/ 674580 h 800100"/>
              <a:gd name="connsiteX786" fmla="*/ 1501479 w 2114552"/>
              <a:gd name="connsiteY786" fmla="*/ 657924 h 800100"/>
              <a:gd name="connsiteX787" fmla="*/ 1447628 w 2114552"/>
              <a:gd name="connsiteY787" fmla="*/ 687072 h 800100"/>
              <a:gd name="connsiteX788" fmla="*/ 1426916 w 2114552"/>
              <a:gd name="connsiteY788" fmla="*/ 670416 h 800100"/>
              <a:gd name="connsiteX789" fmla="*/ 1460055 w 2114552"/>
              <a:gd name="connsiteY789" fmla="*/ 616283 h 800100"/>
              <a:gd name="connsiteX790" fmla="*/ 1443486 w 2114552"/>
              <a:gd name="connsiteY790" fmla="*/ 591298 h 800100"/>
              <a:gd name="connsiteX791" fmla="*/ 1381350 w 2114552"/>
              <a:gd name="connsiteY791" fmla="*/ 607955 h 800100"/>
              <a:gd name="connsiteX792" fmla="*/ 1368923 w 2114552"/>
              <a:gd name="connsiteY792" fmla="*/ 587134 h 800100"/>
              <a:gd name="connsiteX793" fmla="*/ 1368923 w 2114552"/>
              <a:gd name="connsiteY793" fmla="*/ 582970 h 800100"/>
              <a:gd name="connsiteX794" fmla="*/ 1414489 w 2114552"/>
              <a:gd name="connsiteY794" fmla="*/ 541330 h 800100"/>
              <a:gd name="connsiteX795" fmla="*/ 1402062 w 2114552"/>
              <a:gd name="connsiteY795" fmla="*/ 516345 h 800100"/>
              <a:gd name="connsiteX796" fmla="*/ 1339926 w 2114552"/>
              <a:gd name="connsiteY796" fmla="*/ 516345 h 800100"/>
              <a:gd name="connsiteX797" fmla="*/ 1331641 w 2114552"/>
              <a:gd name="connsiteY797" fmla="*/ 491361 h 800100"/>
              <a:gd name="connsiteX798" fmla="*/ 1331641 w 2114552"/>
              <a:gd name="connsiteY798" fmla="*/ 487197 h 800100"/>
              <a:gd name="connsiteX799" fmla="*/ 1385492 w 2114552"/>
              <a:gd name="connsiteY799" fmla="*/ 453884 h 800100"/>
              <a:gd name="connsiteX800" fmla="*/ 1381350 w 2114552"/>
              <a:gd name="connsiteY800" fmla="*/ 428900 h 800100"/>
              <a:gd name="connsiteX801" fmla="*/ 1323357 w 2114552"/>
              <a:gd name="connsiteY801" fmla="*/ 412243 h 800100"/>
              <a:gd name="connsiteX802" fmla="*/ 1319214 w 2114552"/>
              <a:gd name="connsiteY802" fmla="*/ 412243 h 800100"/>
              <a:gd name="connsiteX803" fmla="*/ 1319214 w 2114552"/>
              <a:gd name="connsiteY803" fmla="*/ 399751 h 800100"/>
              <a:gd name="connsiteX804" fmla="*/ 1319214 w 2114552"/>
              <a:gd name="connsiteY804" fmla="*/ 383095 h 800100"/>
              <a:gd name="connsiteX805" fmla="*/ 1323357 w 2114552"/>
              <a:gd name="connsiteY805" fmla="*/ 383095 h 800100"/>
              <a:gd name="connsiteX806" fmla="*/ 1381350 w 2114552"/>
              <a:gd name="connsiteY806" fmla="*/ 366438 h 800100"/>
              <a:gd name="connsiteX807" fmla="*/ 1385492 w 2114552"/>
              <a:gd name="connsiteY807" fmla="*/ 341454 h 800100"/>
              <a:gd name="connsiteX808" fmla="*/ 1331641 w 2114552"/>
              <a:gd name="connsiteY808" fmla="*/ 308141 h 800100"/>
              <a:gd name="connsiteX809" fmla="*/ 1339926 w 2114552"/>
              <a:gd name="connsiteY809" fmla="*/ 283157 h 800100"/>
              <a:gd name="connsiteX810" fmla="*/ 1402062 w 2114552"/>
              <a:gd name="connsiteY810" fmla="*/ 283157 h 800100"/>
              <a:gd name="connsiteX811" fmla="*/ 1410347 w 2114552"/>
              <a:gd name="connsiteY811" fmla="*/ 258173 h 800100"/>
              <a:gd name="connsiteX812" fmla="*/ 1368923 w 2114552"/>
              <a:gd name="connsiteY812" fmla="*/ 212368 h 800100"/>
              <a:gd name="connsiteX813" fmla="*/ 1381350 w 2114552"/>
              <a:gd name="connsiteY813" fmla="*/ 187383 h 800100"/>
              <a:gd name="connsiteX814" fmla="*/ 1443486 w 2114552"/>
              <a:gd name="connsiteY814" fmla="*/ 204040 h 800100"/>
              <a:gd name="connsiteX815" fmla="*/ 1460055 w 2114552"/>
              <a:gd name="connsiteY815" fmla="*/ 183219 h 800100"/>
              <a:gd name="connsiteX816" fmla="*/ 1426916 w 2114552"/>
              <a:gd name="connsiteY816" fmla="*/ 129086 h 800100"/>
              <a:gd name="connsiteX817" fmla="*/ 1426916 w 2114552"/>
              <a:gd name="connsiteY817" fmla="*/ 124922 h 800100"/>
              <a:gd name="connsiteX818" fmla="*/ 1447628 w 2114552"/>
              <a:gd name="connsiteY818" fmla="*/ 108266 h 800100"/>
              <a:gd name="connsiteX819" fmla="*/ 1501479 w 2114552"/>
              <a:gd name="connsiteY819" fmla="*/ 137414 h 800100"/>
              <a:gd name="connsiteX820" fmla="*/ 1522191 w 2114552"/>
              <a:gd name="connsiteY820" fmla="*/ 124922 h 800100"/>
              <a:gd name="connsiteX821" fmla="*/ 1505621 w 2114552"/>
              <a:gd name="connsiteY821" fmla="*/ 62461 h 800100"/>
              <a:gd name="connsiteX822" fmla="*/ 1530476 w 2114552"/>
              <a:gd name="connsiteY822" fmla="*/ 49969 h 800100"/>
              <a:gd name="connsiteX823" fmla="*/ 1576042 w 2114552"/>
              <a:gd name="connsiteY823" fmla="*/ 91610 h 800100"/>
              <a:gd name="connsiteX824" fmla="*/ 1600896 w 2114552"/>
              <a:gd name="connsiteY824" fmla="*/ 83282 h 800100"/>
              <a:gd name="connsiteX825" fmla="*/ 1596754 w 2114552"/>
              <a:gd name="connsiteY825" fmla="*/ 49969 h 800100"/>
              <a:gd name="connsiteX826" fmla="*/ 1600896 w 2114552"/>
              <a:gd name="connsiteY826" fmla="*/ 20820 h 800100"/>
              <a:gd name="connsiteX827" fmla="*/ 1600896 w 2114552"/>
              <a:gd name="connsiteY827" fmla="*/ 16656 h 800100"/>
              <a:gd name="connsiteX828" fmla="*/ 1625751 w 2114552"/>
              <a:gd name="connsiteY828" fmla="*/ 12492 h 800100"/>
              <a:gd name="connsiteX829" fmla="*/ 1629893 w 2114552"/>
              <a:gd name="connsiteY829" fmla="*/ 12492 h 800100"/>
              <a:gd name="connsiteX830" fmla="*/ 1658890 w 2114552"/>
              <a:gd name="connsiteY830" fmla="*/ 66625 h 800100"/>
              <a:gd name="connsiteX831" fmla="*/ 1687886 w 2114552"/>
              <a:gd name="connsiteY831" fmla="*/ 62461 h 800100"/>
              <a:gd name="connsiteX832" fmla="*/ 1704456 w 2114552"/>
              <a:gd name="connsiteY832" fmla="*/ 0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Lst>
            <a:rect l="l" t="t" r="r" b="b"/>
            <a:pathLst>
              <a:path w="2114552" h="800100">
                <a:moveTo>
                  <a:pt x="2068305" y="749732"/>
                </a:moveTo>
                <a:lnTo>
                  <a:pt x="2068305" y="761609"/>
                </a:lnTo>
                <a:lnTo>
                  <a:pt x="2076013" y="761609"/>
                </a:lnTo>
                <a:cubicBezTo>
                  <a:pt x="2079697" y="761609"/>
                  <a:pt x="2082210" y="761060"/>
                  <a:pt x="2083551" y="759961"/>
                </a:cubicBezTo>
                <a:cubicBezTo>
                  <a:pt x="2084892" y="758862"/>
                  <a:pt x="2085563" y="757408"/>
                  <a:pt x="2085563" y="755598"/>
                </a:cubicBezTo>
                <a:cubicBezTo>
                  <a:pt x="2085563" y="754435"/>
                  <a:pt x="2085240" y="753392"/>
                  <a:pt x="2084594" y="752471"/>
                </a:cubicBezTo>
                <a:cubicBezTo>
                  <a:pt x="2083947" y="751550"/>
                  <a:pt x="2083050" y="750863"/>
                  <a:pt x="2081903" y="750411"/>
                </a:cubicBezTo>
                <a:cubicBezTo>
                  <a:pt x="2080756" y="749959"/>
                  <a:pt x="2078631" y="749732"/>
                  <a:pt x="2075528" y="749732"/>
                </a:cubicBezTo>
                <a:close/>
                <a:moveTo>
                  <a:pt x="2061954" y="744400"/>
                </a:moveTo>
                <a:lnTo>
                  <a:pt x="2075480" y="744400"/>
                </a:lnTo>
                <a:cubicBezTo>
                  <a:pt x="2080101" y="744400"/>
                  <a:pt x="2083446" y="744763"/>
                  <a:pt x="2085514" y="745491"/>
                </a:cubicBezTo>
                <a:cubicBezTo>
                  <a:pt x="2087583" y="746218"/>
                  <a:pt x="2089231" y="747486"/>
                  <a:pt x="2090459" y="749296"/>
                </a:cubicBezTo>
                <a:cubicBezTo>
                  <a:pt x="2091687" y="751106"/>
                  <a:pt x="2092301" y="753029"/>
                  <a:pt x="2092301" y="755065"/>
                </a:cubicBezTo>
                <a:cubicBezTo>
                  <a:pt x="2092301" y="757941"/>
                  <a:pt x="2091275" y="760446"/>
                  <a:pt x="2089223" y="762579"/>
                </a:cubicBezTo>
                <a:cubicBezTo>
                  <a:pt x="2087171" y="764712"/>
                  <a:pt x="2084448" y="765907"/>
                  <a:pt x="2081055" y="766166"/>
                </a:cubicBezTo>
                <a:cubicBezTo>
                  <a:pt x="2082444" y="766748"/>
                  <a:pt x="2083559" y="767443"/>
                  <a:pt x="2084400" y="768251"/>
                </a:cubicBezTo>
                <a:cubicBezTo>
                  <a:pt x="2085983" y="769802"/>
                  <a:pt x="2087922" y="772403"/>
                  <a:pt x="2090217" y="776055"/>
                </a:cubicBezTo>
                <a:lnTo>
                  <a:pt x="2095016" y="783763"/>
                </a:lnTo>
                <a:lnTo>
                  <a:pt x="2087260" y="783763"/>
                </a:lnTo>
                <a:lnTo>
                  <a:pt x="2083769" y="777558"/>
                </a:lnTo>
                <a:cubicBezTo>
                  <a:pt x="2081022" y="772678"/>
                  <a:pt x="2078808" y="769624"/>
                  <a:pt x="2077128" y="768396"/>
                </a:cubicBezTo>
                <a:cubicBezTo>
                  <a:pt x="2075965" y="767491"/>
                  <a:pt x="2074268" y="767039"/>
                  <a:pt x="2072038" y="767039"/>
                </a:cubicBezTo>
                <a:lnTo>
                  <a:pt x="2068305" y="767039"/>
                </a:lnTo>
                <a:lnTo>
                  <a:pt x="2068305" y="783763"/>
                </a:lnTo>
                <a:lnTo>
                  <a:pt x="2061954" y="783763"/>
                </a:lnTo>
                <a:close/>
                <a:moveTo>
                  <a:pt x="834048" y="741362"/>
                </a:moveTo>
                <a:cubicBezTo>
                  <a:pt x="813289" y="741362"/>
                  <a:pt x="784225" y="741362"/>
                  <a:pt x="784225" y="766474"/>
                </a:cubicBezTo>
                <a:cubicBezTo>
                  <a:pt x="784225" y="783215"/>
                  <a:pt x="792529" y="787400"/>
                  <a:pt x="804985" y="787400"/>
                </a:cubicBezTo>
                <a:cubicBezTo>
                  <a:pt x="838200" y="787400"/>
                  <a:pt x="838200" y="758103"/>
                  <a:pt x="838200" y="745547"/>
                </a:cubicBezTo>
                <a:lnTo>
                  <a:pt x="838200" y="741362"/>
                </a:lnTo>
                <a:cubicBezTo>
                  <a:pt x="834048" y="741362"/>
                  <a:pt x="834048" y="741362"/>
                  <a:pt x="834048" y="741362"/>
                </a:cubicBezTo>
                <a:close/>
                <a:moveTo>
                  <a:pt x="2078001" y="733008"/>
                </a:moveTo>
                <a:cubicBezTo>
                  <a:pt x="2072862" y="733008"/>
                  <a:pt x="2067861" y="734325"/>
                  <a:pt x="2062997" y="736959"/>
                </a:cubicBezTo>
                <a:cubicBezTo>
                  <a:pt x="2058133" y="739592"/>
                  <a:pt x="2054328" y="743358"/>
                  <a:pt x="2051581" y="748254"/>
                </a:cubicBezTo>
                <a:cubicBezTo>
                  <a:pt x="2048833" y="753150"/>
                  <a:pt x="2047460" y="758248"/>
                  <a:pt x="2047460" y="763548"/>
                </a:cubicBezTo>
                <a:cubicBezTo>
                  <a:pt x="2047460" y="768816"/>
                  <a:pt x="2048809" y="773866"/>
                  <a:pt x="2051508" y="778697"/>
                </a:cubicBezTo>
                <a:cubicBezTo>
                  <a:pt x="2054206" y="783529"/>
                  <a:pt x="2057980" y="787294"/>
                  <a:pt x="2062827" y="789993"/>
                </a:cubicBezTo>
                <a:cubicBezTo>
                  <a:pt x="2067675" y="792691"/>
                  <a:pt x="2072733" y="794041"/>
                  <a:pt x="2078001" y="794041"/>
                </a:cubicBezTo>
                <a:cubicBezTo>
                  <a:pt x="2083269" y="794041"/>
                  <a:pt x="2088326" y="792691"/>
                  <a:pt x="2093174" y="789993"/>
                </a:cubicBezTo>
                <a:cubicBezTo>
                  <a:pt x="2098022" y="787294"/>
                  <a:pt x="2101787" y="783529"/>
                  <a:pt x="2104469" y="778697"/>
                </a:cubicBezTo>
                <a:cubicBezTo>
                  <a:pt x="2107152" y="773866"/>
                  <a:pt x="2108493" y="768816"/>
                  <a:pt x="2108493" y="763548"/>
                </a:cubicBezTo>
                <a:cubicBezTo>
                  <a:pt x="2108493" y="758248"/>
                  <a:pt x="2107127" y="753150"/>
                  <a:pt x="2104397" y="748254"/>
                </a:cubicBezTo>
                <a:cubicBezTo>
                  <a:pt x="2101666" y="743358"/>
                  <a:pt x="2097860" y="739592"/>
                  <a:pt x="2092980" y="736959"/>
                </a:cubicBezTo>
                <a:cubicBezTo>
                  <a:pt x="2088100" y="734325"/>
                  <a:pt x="2083107" y="733008"/>
                  <a:pt x="2078001" y="733008"/>
                </a:cubicBezTo>
                <a:close/>
                <a:moveTo>
                  <a:pt x="2078001" y="726948"/>
                </a:moveTo>
                <a:cubicBezTo>
                  <a:pt x="2084141" y="726948"/>
                  <a:pt x="2090136" y="728524"/>
                  <a:pt x="2095985" y="731675"/>
                </a:cubicBezTo>
                <a:cubicBezTo>
                  <a:pt x="2101835" y="734825"/>
                  <a:pt x="2106392" y="739334"/>
                  <a:pt x="2109656" y="745200"/>
                </a:cubicBezTo>
                <a:cubicBezTo>
                  <a:pt x="2112920" y="751065"/>
                  <a:pt x="2114552" y="757181"/>
                  <a:pt x="2114552" y="763548"/>
                </a:cubicBezTo>
                <a:cubicBezTo>
                  <a:pt x="2114552" y="769850"/>
                  <a:pt x="2112944" y="775910"/>
                  <a:pt x="2109729" y="781727"/>
                </a:cubicBezTo>
                <a:cubicBezTo>
                  <a:pt x="2106513" y="787544"/>
                  <a:pt x="2102005" y="792061"/>
                  <a:pt x="2096204" y="795277"/>
                </a:cubicBezTo>
                <a:cubicBezTo>
                  <a:pt x="2090402" y="798492"/>
                  <a:pt x="2084335" y="800100"/>
                  <a:pt x="2078001" y="800100"/>
                </a:cubicBezTo>
                <a:cubicBezTo>
                  <a:pt x="2071666" y="800100"/>
                  <a:pt x="2065599" y="798492"/>
                  <a:pt x="2059797" y="795277"/>
                </a:cubicBezTo>
                <a:cubicBezTo>
                  <a:pt x="2053996" y="792061"/>
                  <a:pt x="2049480" y="787544"/>
                  <a:pt x="2046248" y="781727"/>
                </a:cubicBezTo>
                <a:cubicBezTo>
                  <a:pt x="2043016" y="775910"/>
                  <a:pt x="2041400" y="769850"/>
                  <a:pt x="2041400" y="763548"/>
                </a:cubicBezTo>
                <a:cubicBezTo>
                  <a:pt x="2041400" y="757181"/>
                  <a:pt x="2043041" y="751065"/>
                  <a:pt x="2046321" y="745200"/>
                </a:cubicBezTo>
                <a:cubicBezTo>
                  <a:pt x="2049601" y="739334"/>
                  <a:pt x="2054166" y="734825"/>
                  <a:pt x="2060016" y="731675"/>
                </a:cubicBezTo>
                <a:cubicBezTo>
                  <a:pt x="2065865" y="728524"/>
                  <a:pt x="2071860" y="726948"/>
                  <a:pt x="2078001" y="726948"/>
                </a:cubicBezTo>
                <a:close/>
                <a:moveTo>
                  <a:pt x="1058070" y="692149"/>
                </a:moveTo>
                <a:cubicBezTo>
                  <a:pt x="1037466" y="692149"/>
                  <a:pt x="1020763" y="713471"/>
                  <a:pt x="1020763" y="739774"/>
                </a:cubicBezTo>
                <a:cubicBezTo>
                  <a:pt x="1020763" y="766077"/>
                  <a:pt x="1037466" y="787399"/>
                  <a:pt x="1058070" y="787399"/>
                </a:cubicBezTo>
                <a:cubicBezTo>
                  <a:pt x="1078674" y="787399"/>
                  <a:pt x="1095377" y="766077"/>
                  <a:pt x="1095377" y="739774"/>
                </a:cubicBezTo>
                <a:cubicBezTo>
                  <a:pt x="1095377" y="713471"/>
                  <a:pt x="1078674" y="692149"/>
                  <a:pt x="1058070" y="692149"/>
                </a:cubicBezTo>
                <a:close/>
                <a:moveTo>
                  <a:pt x="692151" y="692149"/>
                </a:moveTo>
                <a:cubicBezTo>
                  <a:pt x="673739" y="692149"/>
                  <a:pt x="658813" y="713471"/>
                  <a:pt x="658813" y="739774"/>
                </a:cubicBezTo>
                <a:cubicBezTo>
                  <a:pt x="658813" y="766077"/>
                  <a:pt x="673739" y="787399"/>
                  <a:pt x="692151" y="787399"/>
                </a:cubicBezTo>
                <a:cubicBezTo>
                  <a:pt x="710563" y="787399"/>
                  <a:pt x="725489" y="766077"/>
                  <a:pt x="725489" y="739774"/>
                </a:cubicBezTo>
                <a:cubicBezTo>
                  <a:pt x="725489" y="713471"/>
                  <a:pt x="710563" y="692149"/>
                  <a:pt x="692151" y="692149"/>
                </a:cubicBezTo>
                <a:close/>
                <a:moveTo>
                  <a:pt x="323056" y="692149"/>
                </a:moveTo>
                <a:cubicBezTo>
                  <a:pt x="302452" y="692149"/>
                  <a:pt x="285749" y="713471"/>
                  <a:pt x="285749" y="739774"/>
                </a:cubicBezTo>
                <a:cubicBezTo>
                  <a:pt x="285749" y="766077"/>
                  <a:pt x="302452" y="787399"/>
                  <a:pt x="323056" y="787399"/>
                </a:cubicBezTo>
                <a:cubicBezTo>
                  <a:pt x="343660" y="787399"/>
                  <a:pt x="360363" y="766077"/>
                  <a:pt x="360363" y="739774"/>
                </a:cubicBezTo>
                <a:cubicBezTo>
                  <a:pt x="360363" y="713471"/>
                  <a:pt x="343660" y="692149"/>
                  <a:pt x="323056" y="692149"/>
                </a:cubicBezTo>
                <a:close/>
                <a:moveTo>
                  <a:pt x="966943" y="685949"/>
                </a:moveTo>
                <a:lnTo>
                  <a:pt x="981464" y="685949"/>
                </a:lnTo>
                <a:lnTo>
                  <a:pt x="981464" y="799333"/>
                </a:lnTo>
                <a:lnTo>
                  <a:pt x="966943" y="799333"/>
                </a:lnTo>
                <a:close/>
                <a:moveTo>
                  <a:pt x="1136650" y="684212"/>
                </a:moveTo>
                <a:cubicBezTo>
                  <a:pt x="1148897" y="684212"/>
                  <a:pt x="1148897" y="684212"/>
                  <a:pt x="1148897" y="684212"/>
                </a:cubicBezTo>
                <a:cubicBezTo>
                  <a:pt x="1148897" y="704791"/>
                  <a:pt x="1148897" y="704791"/>
                  <a:pt x="1148897" y="704791"/>
                </a:cubicBezTo>
                <a:cubicBezTo>
                  <a:pt x="1157061" y="696559"/>
                  <a:pt x="1165225" y="684212"/>
                  <a:pt x="1185636" y="684212"/>
                </a:cubicBezTo>
                <a:cubicBezTo>
                  <a:pt x="1214211" y="684212"/>
                  <a:pt x="1222375" y="700675"/>
                  <a:pt x="1222375" y="725369"/>
                </a:cubicBezTo>
                <a:cubicBezTo>
                  <a:pt x="1222375" y="795337"/>
                  <a:pt x="1222375" y="795337"/>
                  <a:pt x="1222375" y="795337"/>
                </a:cubicBezTo>
                <a:cubicBezTo>
                  <a:pt x="1210129" y="795337"/>
                  <a:pt x="1210129" y="795337"/>
                  <a:pt x="1210129" y="795337"/>
                </a:cubicBezTo>
                <a:cubicBezTo>
                  <a:pt x="1210129" y="729485"/>
                  <a:pt x="1210129" y="729485"/>
                  <a:pt x="1210129" y="729485"/>
                </a:cubicBezTo>
                <a:cubicBezTo>
                  <a:pt x="1210129" y="708906"/>
                  <a:pt x="1201964" y="692443"/>
                  <a:pt x="1185636" y="692443"/>
                </a:cubicBezTo>
                <a:cubicBezTo>
                  <a:pt x="1161143" y="692443"/>
                  <a:pt x="1152979" y="717138"/>
                  <a:pt x="1152979" y="733601"/>
                </a:cubicBezTo>
                <a:cubicBezTo>
                  <a:pt x="1152979" y="795337"/>
                  <a:pt x="1152979" y="795337"/>
                  <a:pt x="1152979" y="795337"/>
                </a:cubicBezTo>
                <a:cubicBezTo>
                  <a:pt x="1136650" y="795337"/>
                  <a:pt x="1136650" y="795337"/>
                  <a:pt x="1136650" y="795337"/>
                </a:cubicBezTo>
                <a:lnTo>
                  <a:pt x="1136650" y="713022"/>
                </a:lnTo>
                <a:cubicBezTo>
                  <a:pt x="1136650" y="704791"/>
                  <a:pt x="1136650" y="692443"/>
                  <a:pt x="1136650" y="684212"/>
                </a:cubicBezTo>
                <a:close/>
                <a:moveTo>
                  <a:pt x="1054894" y="684212"/>
                </a:moveTo>
                <a:cubicBezTo>
                  <a:pt x="1083389" y="684212"/>
                  <a:pt x="1106488" y="710154"/>
                  <a:pt x="1106488" y="742156"/>
                </a:cubicBezTo>
                <a:cubicBezTo>
                  <a:pt x="1106488" y="774158"/>
                  <a:pt x="1083389" y="800100"/>
                  <a:pt x="1054894" y="800100"/>
                </a:cubicBezTo>
                <a:cubicBezTo>
                  <a:pt x="1026399" y="800100"/>
                  <a:pt x="1003300" y="774158"/>
                  <a:pt x="1003300" y="742156"/>
                </a:cubicBezTo>
                <a:cubicBezTo>
                  <a:pt x="1003300" y="710154"/>
                  <a:pt x="1026399" y="684212"/>
                  <a:pt x="1054894" y="684212"/>
                </a:cubicBezTo>
                <a:close/>
                <a:moveTo>
                  <a:pt x="812499" y="684212"/>
                </a:moveTo>
                <a:cubicBezTo>
                  <a:pt x="841603" y="684212"/>
                  <a:pt x="854076" y="696629"/>
                  <a:pt x="854076" y="725601"/>
                </a:cubicBezTo>
                <a:cubicBezTo>
                  <a:pt x="854076" y="775267"/>
                  <a:pt x="854076" y="775267"/>
                  <a:pt x="854076" y="775267"/>
                </a:cubicBezTo>
                <a:cubicBezTo>
                  <a:pt x="854076" y="783545"/>
                  <a:pt x="854076" y="791822"/>
                  <a:pt x="854076" y="795961"/>
                </a:cubicBezTo>
                <a:cubicBezTo>
                  <a:pt x="841603" y="795961"/>
                  <a:pt x="841603" y="795961"/>
                  <a:pt x="841603" y="795961"/>
                </a:cubicBezTo>
                <a:lnTo>
                  <a:pt x="841603" y="779406"/>
                </a:lnTo>
                <a:cubicBezTo>
                  <a:pt x="837445" y="779406"/>
                  <a:pt x="837445" y="779406"/>
                  <a:pt x="837445" y="779406"/>
                </a:cubicBezTo>
                <a:cubicBezTo>
                  <a:pt x="833287" y="791822"/>
                  <a:pt x="816656" y="800100"/>
                  <a:pt x="804183" y="800100"/>
                </a:cubicBezTo>
                <a:cubicBezTo>
                  <a:pt x="770921" y="800100"/>
                  <a:pt x="766763" y="779406"/>
                  <a:pt x="766763" y="766989"/>
                </a:cubicBezTo>
                <a:cubicBezTo>
                  <a:pt x="766763" y="729739"/>
                  <a:pt x="808341" y="729739"/>
                  <a:pt x="837445" y="729739"/>
                </a:cubicBezTo>
                <a:cubicBezTo>
                  <a:pt x="837445" y="721462"/>
                  <a:pt x="837445" y="721462"/>
                  <a:pt x="837445" y="721462"/>
                </a:cubicBezTo>
                <a:cubicBezTo>
                  <a:pt x="837445" y="704906"/>
                  <a:pt x="833287" y="692490"/>
                  <a:pt x="812499" y="692490"/>
                </a:cubicBezTo>
                <a:cubicBezTo>
                  <a:pt x="800025" y="692490"/>
                  <a:pt x="791710" y="696629"/>
                  <a:pt x="779236" y="704906"/>
                </a:cubicBezTo>
                <a:cubicBezTo>
                  <a:pt x="779236" y="688351"/>
                  <a:pt x="779236" y="688351"/>
                  <a:pt x="779236" y="688351"/>
                </a:cubicBezTo>
                <a:cubicBezTo>
                  <a:pt x="787552" y="684212"/>
                  <a:pt x="804183" y="684212"/>
                  <a:pt x="812499" y="684212"/>
                </a:cubicBezTo>
                <a:close/>
                <a:moveTo>
                  <a:pt x="527050" y="684212"/>
                </a:moveTo>
                <a:cubicBezTo>
                  <a:pt x="539523" y="684212"/>
                  <a:pt x="539523" y="684212"/>
                  <a:pt x="539523" y="684212"/>
                </a:cubicBezTo>
                <a:cubicBezTo>
                  <a:pt x="539523" y="704791"/>
                  <a:pt x="539523" y="704791"/>
                  <a:pt x="539523" y="704791"/>
                </a:cubicBezTo>
                <a:cubicBezTo>
                  <a:pt x="547839" y="696559"/>
                  <a:pt x="556154" y="684212"/>
                  <a:pt x="576943" y="684212"/>
                </a:cubicBezTo>
                <a:cubicBezTo>
                  <a:pt x="606047" y="684212"/>
                  <a:pt x="614363" y="700675"/>
                  <a:pt x="614363" y="725369"/>
                </a:cubicBezTo>
                <a:cubicBezTo>
                  <a:pt x="614363" y="795337"/>
                  <a:pt x="614363" y="795337"/>
                  <a:pt x="614363" y="795337"/>
                </a:cubicBezTo>
                <a:cubicBezTo>
                  <a:pt x="601890" y="795337"/>
                  <a:pt x="601890" y="795337"/>
                  <a:pt x="601890" y="795337"/>
                </a:cubicBezTo>
                <a:cubicBezTo>
                  <a:pt x="601890" y="729485"/>
                  <a:pt x="601890" y="729485"/>
                  <a:pt x="601890" y="729485"/>
                </a:cubicBezTo>
                <a:cubicBezTo>
                  <a:pt x="601890" y="708906"/>
                  <a:pt x="593574" y="692443"/>
                  <a:pt x="576943" y="692443"/>
                </a:cubicBezTo>
                <a:cubicBezTo>
                  <a:pt x="551996" y="692443"/>
                  <a:pt x="543681" y="717138"/>
                  <a:pt x="543681" y="733601"/>
                </a:cubicBezTo>
                <a:cubicBezTo>
                  <a:pt x="543681" y="795337"/>
                  <a:pt x="543681" y="795337"/>
                  <a:pt x="543681" y="795337"/>
                </a:cubicBezTo>
                <a:cubicBezTo>
                  <a:pt x="527050" y="795337"/>
                  <a:pt x="527050" y="795337"/>
                  <a:pt x="527050" y="795337"/>
                </a:cubicBezTo>
                <a:lnTo>
                  <a:pt x="527050" y="713022"/>
                </a:lnTo>
                <a:cubicBezTo>
                  <a:pt x="527050" y="704791"/>
                  <a:pt x="527050" y="692443"/>
                  <a:pt x="527050" y="684212"/>
                </a:cubicBezTo>
                <a:close/>
                <a:moveTo>
                  <a:pt x="406400" y="684212"/>
                </a:moveTo>
                <a:cubicBezTo>
                  <a:pt x="418873" y="684212"/>
                  <a:pt x="418873" y="684212"/>
                  <a:pt x="418873" y="684212"/>
                </a:cubicBezTo>
                <a:cubicBezTo>
                  <a:pt x="418873" y="754573"/>
                  <a:pt x="418873" y="754573"/>
                  <a:pt x="418873" y="754573"/>
                </a:cubicBezTo>
                <a:cubicBezTo>
                  <a:pt x="418873" y="775267"/>
                  <a:pt x="427189" y="787683"/>
                  <a:pt x="443820" y="787683"/>
                </a:cubicBezTo>
                <a:cubicBezTo>
                  <a:pt x="468766" y="787683"/>
                  <a:pt x="477082" y="766989"/>
                  <a:pt x="477082" y="746295"/>
                </a:cubicBezTo>
                <a:cubicBezTo>
                  <a:pt x="477082" y="684212"/>
                  <a:pt x="477082" y="684212"/>
                  <a:pt x="477082" y="684212"/>
                </a:cubicBezTo>
                <a:cubicBezTo>
                  <a:pt x="493713" y="684212"/>
                  <a:pt x="493713" y="684212"/>
                  <a:pt x="493713" y="684212"/>
                </a:cubicBezTo>
                <a:lnTo>
                  <a:pt x="493713" y="771128"/>
                </a:lnTo>
                <a:cubicBezTo>
                  <a:pt x="493713" y="779406"/>
                  <a:pt x="493713" y="787683"/>
                  <a:pt x="493713" y="795961"/>
                </a:cubicBezTo>
                <a:cubicBezTo>
                  <a:pt x="481240" y="795961"/>
                  <a:pt x="481240" y="795961"/>
                  <a:pt x="481240" y="795961"/>
                </a:cubicBezTo>
                <a:cubicBezTo>
                  <a:pt x="481240" y="779406"/>
                  <a:pt x="481240" y="779406"/>
                  <a:pt x="481240" y="779406"/>
                </a:cubicBezTo>
                <a:cubicBezTo>
                  <a:pt x="472924" y="787683"/>
                  <a:pt x="464609" y="800100"/>
                  <a:pt x="443820" y="800100"/>
                </a:cubicBezTo>
                <a:cubicBezTo>
                  <a:pt x="414715" y="800100"/>
                  <a:pt x="406400" y="783545"/>
                  <a:pt x="406400" y="758711"/>
                </a:cubicBezTo>
                <a:cubicBezTo>
                  <a:pt x="406400" y="684212"/>
                  <a:pt x="406400" y="684212"/>
                  <a:pt x="406400" y="684212"/>
                </a:cubicBezTo>
                <a:close/>
                <a:moveTo>
                  <a:pt x="325437" y="684212"/>
                </a:moveTo>
                <a:cubicBezTo>
                  <a:pt x="354370" y="684212"/>
                  <a:pt x="377825" y="710154"/>
                  <a:pt x="377825" y="742156"/>
                </a:cubicBezTo>
                <a:cubicBezTo>
                  <a:pt x="377825" y="774158"/>
                  <a:pt x="354370" y="800100"/>
                  <a:pt x="325437" y="800100"/>
                </a:cubicBezTo>
                <a:cubicBezTo>
                  <a:pt x="296504" y="800100"/>
                  <a:pt x="273049" y="774158"/>
                  <a:pt x="273049" y="742156"/>
                </a:cubicBezTo>
                <a:cubicBezTo>
                  <a:pt x="273049" y="710154"/>
                  <a:pt x="296504" y="684212"/>
                  <a:pt x="325437" y="684212"/>
                </a:cubicBezTo>
                <a:close/>
                <a:moveTo>
                  <a:pt x="1724027" y="666750"/>
                </a:moveTo>
                <a:lnTo>
                  <a:pt x="1720852" y="679450"/>
                </a:lnTo>
                <a:lnTo>
                  <a:pt x="1716089" y="687388"/>
                </a:lnTo>
                <a:lnTo>
                  <a:pt x="1733552" y="687388"/>
                </a:lnTo>
                <a:lnTo>
                  <a:pt x="1728789" y="679450"/>
                </a:lnTo>
                <a:close/>
                <a:moveTo>
                  <a:pt x="1728922" y="654050"/>
                </a:moveTo>
                <a:cubicBezTo>
                  <a:pt x="1728922" y="658202"/>
                  <a:pt x="1728922" y="658202"/>
                  <a:pt x="1728922" y="658202"/>
                </a:cubicBezTo>
                <a:lnTo>
                  <a:pt x="1737124" y="678962"/>
                </a:lnTo>
                <a:cubicBezTo>
                  <a:pt x="1749427" y="703873"/>
                  <a:pt x="1749427" y="703873"/>
                  <a:pt x="1749427" y="703873"/>
                </a:cubicBezTo>
                <a:cubicBezTo>
                  <a:pt x="1745326" y="703873"/>
                  <a:pt x="1741225" y="703873"/>
                  <a:pt x="1737124" y="703873"/>
                </a:cubicBezTo>
                <a:cubicBezTo>
                  <a:pt x="1737124" y="695569"/>
                  <a:pt x="1737124" y="695569"/>
                  <a:pt x="1737124" y="695569"/>
                </a:cubicBezTo>
                <a:cubicBezTo>
                  <a:pt x="1712517" y="695569"/>
                  <a:pt x="1712517" y="695569"/>
                  <a:pt x="1712517" y="695569"/>
                </a:cubicBezTo>
                <a:cubicBezTo>
                  <a:pt x="1712517" y="708025"/>
                  <a:pt x="1712517" y="708025"/>
                  <a:pt x="1712517" y="708025"/>
                </a:cubicBezTo>
                <a:cubicBezTo>
                  <a:pt x="1708416" y="703873"/>
                  <a:pt x="1704315" y="703873"/>
                  <a:pt x="1700214" y="703873"/>
                </a:cubicBezTo>
                <a:cubicBezTo>
                  <a:pt x="1712517" y="678962"/>
                  <a:pt x="1712517" y="678962"/>
                  <a:pt x="1712517" y="678962"/>
                </a:cubicBezTo>
                <a:cubicBezTo>
                  <a:pt x="1716618" y="658202"/>
                  <a:pt x="1716618" y="658202"/>
                  <a:pt x="1716618" y="658202"/>
                </a:cubicBezTo>
                <a:cubicBezTo>
                  <a:pt x="1728922" y="654050"/>
                  <a:pt x="1728922" y="654050"/>
                  <a:pt x="1728922" y="654050"/>
                </a:cubicBezTo>
                <a:close/>
                <a:moveTo>
                  <a:pt x="907733" y="654049"/>
                </a:moveTo>
                <a:cubicBezTo>
                  <a:pt x="907733" y="683259"/>
                  <a:pt x="907733" y="683259"/>
                  <a:pt x="907733" y="683259"/>
                </a:cubicBezTo>
                <a:cubicBezTo>
                  <a:pt x="932498" y="683259"/>
                  <a:pt x="932498" y="683259"/>
                  <a:pt x="932498" y="683259"/>
                </a:cubicBezTo>
                <a:lnTo>
                  <a:pt x="932498" y="695778"/>
                </a:lnTo>
                <a:cubicBezTo>
                  <a:pt x="907733" y="695778"/>
                  <a:pt x="907733" y="695778"/>
                  <a:pt x="907733" y="695778"/>
                </a:cubicBezTo>
                <a:cubicBezTo>
                  <a:pt x="907733" y="770889"/>
                  <a:pt x="907733" y="770889"/>
                  <a:pt x="907733" y="770889"/>
                </a:cubicBezTo>
                <a:cubicBezTo>
                  <a:pt x="907733" y="779235"/>
                  <a:pt x="911861" y="787580"/>
                  <a:pt x="924243" y="787580"/>
                </a:cubicBezTo>
                <a:cubicBezTo>
                  <a:pt x="928371" y="787580"/>
                  <a:pt x="932498" y="787580"/>
                  <a:pt x="936626" y="783408"/>
                </a:cubicBezTo>
                <a:cubicBezTo>
                  <a:pt x="936626" y="795926"/>
                  <a:pt x="936626" y="795926"/>
                  <a:pt x="936626" y="795926"/>
                </a:cubicBezTo>
                <a:cubicBezTo>
                  <a:pt x="932498" y="800099"/>
                  <a:pt x="928371" y="800099"/>
                  <a:pt x="920116" y="800099"/>
                </a:cubicBezTo>
                <a:cubicBezTo>
                  <a:pt x="895351" y="800099"/>
                  <a:pt x="895351" y="783408"/>
                  <a:pt x="895351" y="762543"/>
                </a:cubicBezTo>
                <a:cubicBezTo>
                  <a:pt x="895351" y="695778"/>
                  <a:pt x="895351" y="695778"/>
                  <a:pt x="895351" y="695778"/>
                </a:cubicBezTo>
                <a:cubicBezTo>
                  <a:pt x="874713" y="695778"/>
                  <a:pt x="874713" y="695778"/>
                  <a:pt x="874713" y="695778"/>
                </a:cubicBezTo>
                <a:cubicBezTo>
                  <a:pt x="874713" y="683259"/>
                  <a:pt x="874713" y="683259"/>
                  <a:pt x="874713" y="683259"/>
                </a:cubicBezTo>
                <a:cubicBezTo>
                  <a:pt x="895351" y="683259"/>
                  <a:pt x="895351" y="683259"/>
                  <a:pt x="895351" y="683259"/>
                </a:cubicBezTo>
                <a:cubicBezTo>
                  <a:pt x="895351" y="658222"/>
                  <a:pt x="895351" y="658222"/>
                  <a:pt x="895351" y="658222"/>
                </a:cubicBezTo>
                <a:cubicBezTo>
                  <a:pt x="907733" y="654049"/>
                  <a:pt x="907733" y="654049"/>
                  <a:pt x="907733" y="654049"/>
                </a:cubicBezTo>
                <a:close/>
                <a:moveTo>
                  <a:pt x="1658542" y="650875"/>
                </a:moveTo>
                <a:cubicBezTo>
                  <a:pt x="1662643" y="650875"/>
                  <a:pt x="1662643" y="650875"/>
                  <a:pt x="1666745" y="650875"/>
                </a:cubicBezTo>
                <a:cubicBezTo>
                  <a:pt x="1666745" y="650875"/>
                  <a:pt x="1666745" y="650875"/>
                  <a:pt x="1683149" y="688242"/>
                </a:cubicBezTo>
                <a:cubicBezTo>
                  <a:pt x="1683149" y="688242"/>
                  <a:pt x="1683149" y="688242"/>
                  <a:pt x="1687250" y="655027"/>
                </a:cubicBezTo>
                <a:cubicBezTo>
                  <a:pt x="1687250" y="655027"/>
                  <a:pt x="1691351" y="655027"/>
                  <a:pt x="1695452" y="655027"/>
                </a:cubicBezTo>
                <a:cubicBezTo>
                  <a:pt x="1695452" y="655027"/>
                  <a:pt x="1695452" y="655027"/>
                  <a:pt x="1687250" y="704850"/>
                </a:cubicBezTo>
                <a:cubicBezTo>
                  <a:pt x="1687250" y="704850"/>
                  <a:pt x="1683149" y="704850"/>
                  <a:pt x="1679048" y="704850"/>
                </a:cubicBezTo>
                <a:cubicBezTo>
                  <a:pt x="1679048" y="704850"/>
                  <a:pt x="1679048" y="704850"/>
                  <a:pt x="1662643" y="671635"/>
                </a:cubicBezTo>
                <a:cubicBezTo>
                  <a:pt x="1662643" y="671635"/>
                  <a:pt x="1662643" y="671635"/>
                  <a:pt x="1658542" y="700698"/>
                </a:cubicBezTo>
                <a:cubicBezTo>
                  <a:pt x="1654441" y="700698"/>
                  <a:pt x="1650340" y="700698"/>
                  <a:pt x="1646239" y="700698"/>
                </a:cubicBezTo>
                <a:cubicBezTo>
                  <a:pt x="1646239" y="700698"/>
                  <a:pt x="1646239" y="700698"/>
                  <a:pt x="1658542" y="650875"/>
                </a:cubicBezTo>
                <a:close/>
                <a:moveTo>
                  <a:pt x="1787526" y="646113"/>
                </a:moveTo>
                <a:lnTo>
                  <a:pt x="1787526" y="654504"/>
                </a:lnTo>
                <a:cubicBezTo>
                  <a:pt x="1783399" y="658700"/>
                  <a:pt x="1779271" y="658700"/>
                  <a:pt x="1771016" y="658700"/>
                </a:cubicBezTo>
                <a:cubicBezTo>
                  <a:pt x="1771016" y="658700"/>
                  <a:pt x="1771016" y="658700"/>
                  <a:pt x="1779271" y="700655"/>
                </a:cubicBezTo>
                <a:cubicBezTo>
                  <a:pt x="1779271" y="700655"/>
                  <a:pt x="1779271" y="700655"/>
                  <a:pt x="1771016" y="704851"/>
                </a:cubicBezTo>
                <a:cubicBezTo>
                  <a:pt x="1771016" y="704851"/>
                  <a:pt x="1771016" y="704851"/>
                  <a:pt x="1762761" y="662895"/>
                </a:cubicBezTo>
                <a:cubicBezTo>
                  <a:pt x="1758634" y="662895"/>
                  <a:pt x="1754506" y="662895"/>
                  <a:pt x="1746251" y="662895"/>
                </a:cubicBezTo>
                <a:cubicBezTo>
                  <a:pt x="1746251" y="662895"/>
                  <a:pt x="1746251" y="662895"/>
                  <a:pt x="1746251" y="654504"/>
                </a:cubicBezTo>
                <a:cubicBezTo>
                  <a:pt x="1758634" y="654504"/>
                  <a:pt x="1771016" y="650309"/>
                  <a:pt x="1787526" y="646113"/>
                </a:cubicBezTo>
                <a:close/>
                <a:moveTo>
                  <a:pt x="1617029" y="646113"/>
                </a:moveTo>
                <a:cubicBezTo>
                  <a:pt x="1617029" y="654051"/>
                  <a:pt x="1617029" y="654051"/>
                  <a:pt x="1617029" y="654051"/>
                </a:cubicBezTo>
                <a:cubicBezTo>
                  <a:pt x="1612901" y="658019"/>
                  <a:pt x="1612901" y="658019"/>
                  <a:pt x="1612901" y="658019"/>
                </a:cubicBezTo>
                <a:cubicBezTo>
                  <a:pt x="1625284" y="661988"/>
                  <a:pt x="1625284" y="661988"/>
                  <a:pt x="1625284" y="661988"/>
                </a:cubicBezTo>
                <a:cubicBezTo>
                  <a:pt x="1629412" y="661988"/>
                  <a:pt x="1633539" y="658019"/>
                  <a:pt x="1633539" y="658019"/>
                </a:cubicBezTo>
                <a:cubicBezTo>
                  <a:pt x="1633539" y="658019"/>
                  <a:pt x="1633539" y="654051"/>
                  <a:pt x="1633539" y="654051"/>
                </a:cubicBezTo>
                <a:cubicBezTo>
                  <a:pt x="1633539" y="654051"/>
                  <a:pt x="1633539" y="650082"/>
                  <a:pt x="1629412" y="650082"/>
                </a:cubicBezTo>
                <a:cubicBezTo>
                  <a:pt x="1617029" y="646113"/>
                  <a:pt x="1617029" y="646113"/>
                  <a:pt x="1617029" y="646113"/>
                </a:cubicBezTo>
                <a:close/>
                <a:moveTo>
                  <a:pt x="966943" y="643885"/>
                </a:moveTo>
                <a:lnTo>
                  <a:pt x="981464" y="643885"/>
                </a:lnTo>
                <a:lnTo>
                  <a:pt x="981464" y="660066"/>
                </a:lnTo>
                <a:lnTo>
                  <a:pt x="966943" y="660066"/>
                </a:lnTo>
                <a:close/>
                <a:moveTo>
                  <a:pt x="1795464" y="641350"/>
                </a:moveTo>
                <a:cubicBezTo>
                  <a:pt x="1799546" y="641350"/>
                  <a:pt x="1803628" y="641350"/>
                  <a:pt x="1807711" y="641350"/>
                </a:cubicBezTo>
                <a:cubicBezTo>
                  <a:pt x="1807711" y="641350"/>
                  <a:pt x="1807711" y="641350"/>
                  <a:pt x="1824039" y="687917"/>
                </a:cubicBezTo>
                <a:cubicBezTo>
                  <a:pt x="1819957" y="687917"/>
                  <a:pt x="1815875" y="687917"/>
                  <a:pt x="1811793" y="692150"/>
                </a:cubicBezTo>
                <a:cubicBezTo>
                  <a:pt x="1811793" y="692150"/>
                  <a:pt x="1811793" y="692150"/>
                  <a:pt x="1795464" y="641350"/>
                </a:cubicBezTo>
                <a:close/>
                <a:moveTo>
                  <a:pt x="177800" y="641349"/>
                </a:moveTo>
                <a:lnTo>
                  <a:pt x="252413" y="641349"/>
                </a:lnTo>
                <a:lnTo>
                  <a:pt x="252413" y="654049"/>
                </a:lnTo>
                <a:lnTo>
                  <a:pt x="195262" y="654049"/>
                </a:lnTo>
                <a:lnTo>
                  <a:pt x="195262" y="712787"/>
                </a:lnTo>
                <a:lnTo>
                  <a:pt x="249238" y="712787"/>
                </a:lnTo>
                <a:lnTo>
                  <a:pt x="249238" y="725487"/>
                </a:lnTo>
                <a:lnTo>
                  <a:pt x="195262" y="725487"/>
                </a:lnTo>
                <a:lnTo>
                  <a:pt x="195262" y="795337"/>
                </a:lnTo>
                <a:lnTo>
                  <a:pt x="177800" y="795337"/>
                </a:lnTo>
                <a:close/>
                <a:moveTo>
                  <a:pt x="1612770" y="633413"/>
                </a:moveTo>
                <a:cubicBezTo>
                  <a:pt x="1633275" y="641668"/>
                  <a:pt x="1633275" y="641668"/>
                  <a:pt x="1633275" y="641668"/>
                </a:cubicBezTo>
                <a:cubicBezTo>
                  <a:pt x="1641477" y="645796"/>
                  <a:pt x="1641477" y="649923"/>
                  <a:pt x="1641477" y="654051"/>
                </a:cubicBezTo>
                <a:cubicBezTo>
                  <a:pt x="1641477" y="654051"/>
                  <a:pt x="1641477" y="658178"/>
                  <a:pt x="1641477" y="658178"/>
                </a:cubicBezTo>
                <a:cubicBezTo>
                  <a:pt x="1641477" y="662306"/>
                  <a:pt x="1637376" y="670561"/>
                  <a:pt x="1629174" y="670561"/>
                </a:cubicBezTo>
                <a:cubicBezTo>
                  <a:pt x="1633275" y="695326"/>
                  <a:pt x="1633275" y="695326"/>
                  <a:pt x="1633275" y="695326"/>
                </a:cubicBezTo>
                <a:cubicBezTo>
                  <a:pt x="1629174" y="695326"/>
                  <a:pt x="1625073" y="691198"/>
                  <a:pt x="1620972" y="691198"/>
                </a:cubicBezTo>
                <a:cubicBezTo>
                  <a:pt x="1620972" y="670561"/>
                  <a:pt x="1620972" y="670561"/>
                  <a:pt x="1620972" y="670561"/>
                </a:cubicBezTo>
                <a:cubicBezTo>
                  <a:pt x="1608668" y="666433"/>
                  <a:pt x="1608668" y="666433"/>
                  <a:pt x="1608668" y="666433"/>
                </a:cubicBezTo>
                <a:cubicBezTo>
                  <a:pt x="1604567" y="682943"/>
                  <a:pt x="1604567" y="682943"/>
                  <a:pt x="1604567" y="682943"/>
                </a:cubicBezTo>
                <a:cubicBezTo>
                  <a:pt x="1600466" y="682943"/>
                  <a:pt x="1596365" y="682943"/>
                  <a:pt x="1592264" y="678816"/>
                </a:cubicBezTo>
                <a:cubicBezTo>
                  <a:pt x="1604567" y="658178"/>
                  <a:pt x="1604567" y="658178"/>
                  <a:pt x="1604567" y="658178"/>
                </a:cubicBezTo>
                <a:cubicBezTo>
                  <a:pt x="1604567" y="654051"/>
                  <a:pt x="1604567" y="654051"/>
                  <a:pt x="1604567" y="654051"/>
                </a:cubicBezTo>
                <a:cubicBezTo>
                  <a:pt x="1612770" y="633413"/>
                  <a:pt x="1612770" y="633413"/>
                  <a:pt x="1612770" y="633413"/>
                </a:cubicBezTo>
                <a:close/>
                <a:moveTo>
                  <a:pt x="1855109" y="630214"/>
                </a:moveTo>
                <a:cubicBezTo>
                  <a:pt x="1851027" y="629693"/>
                  <a:pt x="1846945" y="630735"/>
                  <a:pt x="1844903" y="632818"/>
                </a:cubicBezTo>
                <a:cubicBezTo>
                  <a:pt x="1836739" y="636986"/>
                  <a:pt x="1836739" y="641153"/>
                  <a:pt x="1836739" y="645320"/>
                </a:cubicBezTo>
                <a:cubicBezTo>
                  <a:pt x="1836739" y="649487"/>
                  <a:pt x="1836739" y="653655"/>
                  <a:pt x="1836739" y="653655"/>
                </a:cubicBezTo>
                <a:cubicBezTo>
                  <a:pt x="1836739" y="653655"/>
                  <a:pt x="1836739" y="657822"/>
                  <a:pt x="1840821" y="657822"/>
                </a:cubicBezTo>
                <a:cubicBezTo>
                  <a:pt x="1844903" y="661989"/>
                  <a:pt x="1853068" y="661989"/>
                  <a:pt x="1857150" y="661989"/>
                </a:cubicBezTo>
                <a:cubicBezTo>
                  <a:pt x="1861232" y="657822"/>
                  <a:pt x="1861232" y="657822"/>
                  <a:pt x="1861232" y="657822"/>
                </a:cubicBezTo>
                <a:cubicBezTo>
                  <a:pt x="1865314" y="653655"/>
                  <a:pt x="1865314" y="649487"/>
                  <a:pt x="1865314" y="645320"/>
                </a:cubicBezTo>
                <a:cubicBezTo>
                  <a:pt x="1865314" y="645320"/>
                  <a:pt x="1865314" y="641153"/>
                  <a:pt x="1865314" y="636986"/>
                </a:cubicBezTo>
                <a:cubicBezTo>
                  <a:pt x="1863273" y="632818"/>
                  <a:pt x="1859191" y="630735"/>
                  <a:pt x="1855109" y="630214"/>
                </a:cubicBezTo>
                <a:close/>
                <a:moveTo>
                  <a:pt x="726110" y="628649"/>
                </a:moveTo>
                <a:cubicBezTo>
                  <a:pt x="742951" y="628649"/>
                  <a:pt x="742951" y="628649"/>
                  <a:pt x="742951" y="628649"/>
                </a:cubicBezTo>
                <a:lnTo>
                  <a:pt x="742951" y="795917"/>
                </a:lnTo>
                <a:cubicBezTo>
                  <a:pt x="726110" y="795917"/>
                  <a:pt x="726110" y="795917"/>
                  <a:pt x="726110" y="795917"/>
                </a:cubicBezTo>
                <a:cubicBezTo>
                  <a:pt x="726110" y="779190"/>
                  <a:pt x="726110" y="779190"/>
                  <a:pt x="726110" y="779190"/>
                </a:cubicBezTo>
                <a:cubicBezTo>
                  <a:pt x="717689" y="795917"/>
                  <a:pt x="709268" y="800099"/>
                  <a:pt x="692427" y="800099"/>
                </a:cubicBezTo>
                <a:cubicBezTo>
                  <a:pt x="658744" y="800099"/>
                  <a:pt x="646113" y="775009"/>
                  <a:pt x="646113" y="741555"/>
                </a:cubicBezTo>
                <a:cubicBezTo>
                  <a:pt x="646113" y="708101"/>
                  <a:pt x="658744" y="683011"/>
                  <a:pt x="692427" y="683011"/>
                </a:cubicBezTo>
                <a:cubicBezTo>
                  <a:pt x="713479" y="683011"/>
                  <a:pt x="726110" y="695556"/>
                  <a:pt x="726110" y="703920"/>
                </a:cubicBezTo>
                <a:cubicBezTo>
                  <a:pt x="726110" y="628649"/>
                  <a:pt x="726110" y="628649"/>
                  <a:pt x="726110" y="628649"/>
                </a:cubicBezTo>
                <a:close/>
                <a:moveTo>
                  <a:pt x="1857377" y="622131"/>
                </a:moveTo>
                <a:cubicBezTo>
                  <a:pt x="1864256" y="623662"/>
                  <a:pt x="1870606" y="627744"/>
                  <a:pt x="1874839" y="633868"/>
                </a:cubicBezTo>
                <a:cubicBezTo>
                  <a:pt x="1874839" y="637950"/>
                  <a:pt x="1874839" y="642032"/>
                  <a:pt x="1874839" y="646114"/>
                </a:cubicBezTo>
                <a:cubicBezTo>
                  <a:pt x="1874839" y="650196"/>
                  <a:pt x="1874839" y="654278"/>
                  <a:pt x="1874839" y="658360"/>
                </a:cubicBezTo>
                <a:cubicBezTo>
                  <a:pt x="1870606" y="662443"/>
                  <a:pt x="1870606" y="666525"/>
                  <a:pt x="1862139" y="666525"/>
                </a:cubicBezTo>
                <a:cubicBezTo>
                  <a:pt x="1853672" y="674689"/>
                  <a:pt x="1836739" y="670607"/>
                  <a:pt x="1828272" y="658360"/>
                </a:cubicBezTo>
                <a:cubicBezTo>
                  <a:pt x="1828272" y="654278"/>
                  <a:pt x="1824039" y="650196"/>
                  <a:pt x="1824039" y="646114"/>
                </a:cubicBezTo>
                <a:cubicBezTo>
                  <a:pt x="1824039" y="637950"/>
                  <a:pt x="1828272" y="629785"/>
                  <a:pt x="1836739" y="625703"/>
                </a:cubicBezTo>
                <a:cubicBezTo>
                  <a:pt x="1843089" y="621621"/>
                  <a:pt x="1850497" y="620601"/>
                  <a:pt x="1857377" y="622131"/>
                </a:cubicBezTo>
                <a:close/>
                <a:moveTo>
                  <a:pt x="1571138" y="612775"/>
                </a:moveTo>
                <a:cubicBezTo>
                  <a:pt x="1579442" y="616903"/>
                  <a:pt x="1591897" y="625158"/>
                  <a:pt x="1600201" y="629285"/>
                </a:cubicBezTo>
                <a:cubicBezTo>
                  <a:pt x="1600201" y="629285"/>
                  <a:pt x="1600201" y="629285"/>
                  <a:pt x="1596049" y="637540"/>
                </a:cubicBezTo>
                <a:cubicBezTo>
                  <a:pt x="1587745" y="633413"/>
                  <a:pt x="1583593" y="629285"/>
                  <a:pt x="1575290" y="625158"/>
                </a:cubicBezTo>
                <a:lnTo>
                  <a:pt x="1571138" y="633413"/>
                </a:lnTo>
                <a:cubicBezTo>
                  <a:pt x="1575290" y="637540"/>
                  <a:pt x="1579442" y="641668"/>
                  <a:pt x="1583593" y="641668"/>
                </a:cubicBezTo>
                <a:cubicBezTo>
                  <a:pt x="1583593" y="641668"/>
                  <a:pt x="1583593" y="641668"/>
                  <a:pt x="1579442" y="649923"/>
                </a:cubicBezTo>
                <a:cubicBezTo>
                  <a:pt x="1579442" y="649923"/>
                  <a:pt x="1579442" y="649923"/>
                  <a:pt x="1566986" y="641668"/>
                </a:cubicBezTo>
                <a:cubicBezTo>
                  <a:pt x="1566986" y="641668"/>
                  <a:pt x="1566986" y="641668"/>
                  <a:pt x="1558682" y="654050"/>
                </a:cubicBezTo>
                <a:cubicBezTo>
                  <a:pt x="1558682" y="654050"/>
                  <a:pt x="1558682" y="654050"/>
                  <a:pt x="1579442" y="666433"/>
                </a:cubicBezTo>
                <a:cubicBezTo>
                  <a:pt x="1579442" y="666433"/>
                  <a:pt x="1579442" y="666433"/>
                  <a:pt x="1575290" y="674688"/>
                </a:cubicBezTo>
                <a:cubicBezTo>
                  <a:pt x="1562834" y="666433"/>
                  <a:pt x="1554530" y="662305"/>
                  <a:pt x="1546226" y="654050"/>
                </a:cubicBezTo>
                <a:cubicBezTo>
                  <a:pt x="1546226" y="654050"/>
                  <a:pt x="1546226" y="654050"/>
                  <a:pt x="1571138" y="612775"/>
                </a:cubicBezTo>
                <a:close/>
                <a:moveTo>
                  <a:pt x="1898969" y="579438"/>
                </a:moveTo>
                <a:cubicBezTo>
                  <a:pt x="1898969" y="579438"/>
                  <a:pt x="1898969" y="579438"/>
                  <a:pt x="1931989" y="616943"/>
                </a:cubicBezTo>
                <a:cubicBezTo>
                  <a:pt x="1927862" y="621110"/>
                  <a:pt x="1927862" y="621110"/>
                  <a:pt x="1923734" y="625277"/>
                </a:cubicBezTo>
                <a:cubicBezTo>
                  <a:pt x="1923734" y="625277"/>
                  <a:pt x="1923734" y="625277"/>
                  <a:pt x="1890714" y="612776"/>
                </a:cubicBezTo>
                <a:cubicBezTo>
                  <a:pt x="1890714" y="612776"/>
                  <a:pt x="1890714" y="612776"/>
                  <a:pt x="1907224" y="637779"/>
                </a:cubicBezTo>
                <a:cubicBezTo>
                  <a:pt x="1903096" y="641946"/>
                  <a:pt x="1903096" y="641946"/>
                  <a:pt x="1898969" y="646113"/>
                </a:cubicBezTo>
                <a:cubicBezTo>
                  <a:pt x="1898969" y="646113"/>
                  <a:pt x="1898969" y="646113"/>
                  <a:pt x="1870076" y="604441"/>
                </a:cubicBezTo>
                <a:cubicBezTo>
                  <a:pt x="1874204" y="604441"/>
                  <a:pt x="1874204" y="600274"/>
                  <a:pt x="1878331" y="600274"/>
                </a:cubicBezTo>
                <a:cubicBezTo>
                  <a:pt x="1878331" y="600274"/>
                  <a:pt x="1878331" y="600274"/>
                  <a:pt x="1911351" y="608608"/>
                </a:cubicBezTo>
                <a:cubicBezTo>
                  <a:pt x="1911351" y="608608"/>
                  <a:pt x="1911351" y="608608"/>
                  <a:pt x="1890714" y="587772"/>
                </a:cubicBezTo>
                <a:cubicBezTo>
                  <a:pt x="1894841" y="583605"/>
                  <a:pt x="1894841" y="583605"/>
                  <a:pt x="1898969" y="579438"/>
                </a:cubicBezTo>
                <a:close/>
                <a:moveTo>
                  <a:pt x="1534626" y="579438"/>
                </a:moveTo>
                <a:cubicBezTo>
                  <a:pt x="1542930" y="587742"/>
                  <a:pt x="1551233" y="596046"/>
                  <a:pt x="1563689" y="604350"/>
                </a:cubicBezTo>
                <a:cubicBezTo>
                  <a:pt x="1559537" y="612653"/>
                  <a:pt x="1559537" y="612653"/>
                  <a:pt x="1559537" y="612653"/>
                </a:cubicBezTo>
                <a:cubicBezTo>
                  <a:pt x="1555385" y="608501"/>
                  <a:pt x="1551233" y="604350"/>
                  <a:pt x="1547081" y="604350"/>
                </a:cubicBezTo>
                <a:cubicBezTo>
                  <a:pt x="1518018" y="633413"/>
                  <a:pt x="1518018" y="633413"/>
                  <a:pt x="1518018" y="633413"/>
                </a:cubicBezTo>
                <a:cubicBezTo>
                  <a:pt x="1509714" y="625109"/>
                  <a:pt x="1509714" y="625109"/>
                  <a:pt x="1509714" y="625109"/>
                </a:cubicBezTo>
                <a:cubicBezTo>
                  <a:pt x="1538778" y="596046"/>
                  <a:pt x="1538778" y="596046"/>
                  <a:pt x="1538778" y="596046"/>
                </a:cubicBezTo>
                <a:cubicBezTo>
                  <a:pt x="1534626" y="591894"/>
                  <a:pt x="1530474" y="587742"/>
                  <a:pt x="1526322" y="583590"/>
                </a:cubicBezTo>
                <a:cubicBezTo>
                  <a:pt x="1534626" y="579438"/>
                  <a:pt x="1534626" y="579438"/>
                  <a:pt x="1534626" y="579438"/>
                </a:cubicBezTo>
                <a:close/>
                <a:moveTo>
                  <a:pt x="1924051" y="566738"/>
                </a:moveTo>
                <a:lnTo>
                  <a:pt x="1931989" y="579438"/>
                </a:lnTo>
                <a:lnTo>
                  <a:pt x="1936751" y="587376"/>
                </a:lnTo>
                <a:lnTo>
                  <a:pt x="1944689" y="579438"/>
                </a:lnTo>
                <a:lnTo>
                  <a:pt x="1944689" y="574676"/>
                </a:lnTo>
                <a:close/>
                <a:moveTo>
                  <a:pt x="1919742" y="558800"/>
                </a:moveTo>
                <a:cubicBezTo>
                  <a:pt x="1970089" y="571103"/>
                  <a:pt x="1970089" y="571103"/>
                  <a:pt x="1970089" y="571103"/>
                </a:cubicBezTo>
                <a:cubicBezTo>
                  <a:pt x="1970089" y="575204"/>
                  <a:pt x="1965894" y="575204"/>
                  <a:pt x="1965894" y="579305"/>
                </a:cubicBezTo>
                <a:cubicBezTo>
                  <a:pt x="1965894" y="579305"/>
                  <a:pt x="1965894" y="579305"/>
                  <a:pt x="1961698" y="579305"/>
                </a:cubicBezTo>
                <a:cubicBezTo>
                  <a:pt x="1953307" y="579305"/>
                  <a:pt x="1953307" y="579305"/>
                  <a:pt x="1953307" y="579305"/>
                </a:cubicBezTo>
                <a:cubicBezTo>
                  <a:pt x="1940720" y="595710"/>
                  <a:pt x="1940720" y="595710"/>
                  <a:pt x="1940720" y="595710"/>
                </a:cubicBezTo>
                <a:cubicBezTo>
                  <a:pt x="1944916" y="603912"/>
                  <a:pt x="1944916" y="603912"/>
                  <a:pt x="1944916" y="603912"/>
                </a:cubicBezTo>
                <a:cubicBezTo>
                  <a:pt x="1944916" y="603912"/>
                  <a:pt x="1940720" y="608013"/>
                  <a:pt x="1940720" y="608013"/>
                </a:cubicBezTo>
                <a:cubicBezTo>
                  <a:pt x="1919742" y="579305"/>
                  <a:pt x="1919742" y="579305"/>
                  <a:pt x="1919742" y="579305"/>
                </a:cubicBezTo>
                <a:cubicBezTo>
                  <a:pt x="1911351" y="567002"/>
                  <a:pt x="1911351" y="567002"/>
                  <a:pt x="1911351" y="567002"/>
                </a:cubicBezTo>
                <a:close/>
                <a:moveTo>
                  <a:pt x="1500586" y="541338"/>
                </a:moveTo>
                <a:cubicBezTo>
                  <a:pt x="1504753" y="545571"/>
                  <a:pt x="1504753" y="545571"/>
                  <a:pt x="1508920" y="549805"/>
                </a:cubicBezTo>
                <a:cubicBezTo>
                  <a:pt x="1508920" y="549805"/>
                  <a:pt x="1508920" y="549805"/>
                  <a:pt x="1496419" y="583671"/>
                </a:cubicBezTo>
                <a:cubicBezTo>
                  <a:pt x="1496419" y="583671"/>
                  <a:pt x="1496419" y="583671"/>
                  <a:pt x="1521422" y="562505"/>
                </a:cubicBezTo>
                <a:cubicBezTo>
                  <a:pt x="1521422" y="566738"/>
                  <a:pt x="1525589" y="566738"/>
                  <a:pt x="1525589" y="570971"/>
                </a:cubicBezTo>
                <a:cubicBezTo>
                  <a:pt x="1525589" y="570971"/>
                  <a:pt x="1525589" y="570971"/>
                  <a:pt x="1488084" y="604838"/>
                </a:cubicBezTo>
                <a:cubicBezTo>
                  <a:pt x="1483917" y="600605"/>
                  <a:pt x="1483917" y="600605"/>
                  <a:pt x="1479750" y="596371"/>
                </a:cubicBezTo>
                <a:cubicBezTo>
                  <a:pt x="1479750" y="596371"/>
                  <a:pt x="1479750" y="596371"/>
                  <a:pt x="1492252" y="562505"/>
                </a:cubicBezTo>
                <a:cubicBezTo>
                  <a:pt x="1492252" y="562505"/>
                  <a:pt x="1492252" y="562505"/>
                  <a:pt x="1467249" y="579438"/>
                </a:cubicBezTo>
                <a:cubicBezTo>
                  <a:pt x="1463081" y="575205"/>
                  <a:pt x="1463081" y="575205"/>
                  <a:pt x="1458914" y="570971"/>
                </a:cubicBezTo>
                <a:cubicBezTo>
                  <a:pt x="1458914" y="570971"/>
                  <a:pt x="1458914" y="570971"/>
                  <a:pt x="1500586" y="541338"/>
                </a:cubicBezTo>
                <a:close/>
                <a:moveTo>
                  <a:pt x="1936752" y="528638"/>
                </a:moveTo>
                <a:lnTo>
                  <a:pt x="1973264" y="550863"/>
                </a:lnTo>
                <a:lnTo>
                  <a:pt x="1985965" y="528638"/>
                </a:lnTo>
                <a:lnTo>
                  <a:pt x="1993902" y="533401"/>
                </a:lnTo>
                <a:lnTo>
                  <a:pt x="1978027" y="561976"/>
                </a:lnTo>
                <a:lnTo>
                  <a:pt x="1931989" y="538163"/>
                </a:lnTo>
                <a:close/>
                <a:moveTo>
                  <a:pt x="1492829" y="525463"/>
                </a:moveTo>
                <a:cubicBezTo>
                  <a:pt x="1492829" y="529630"/>
                  <a:pt x="1497014" y="529630"/>
                  <a:pt x="1497014" y="533798"/>
                </a:cubicBezTo>
                <a:cubicBezTo>
                  <a:pt x="1497014" y="533798"/>
                  <a:pt x="1497014" y="533798"/>
                  <a:pt x="1455161" y="558801"/>
                </a:cubicBezTo>
                <a:cubicBezTo>
                  <a:pt x="1450976" y="554634"/>
                  <a:pt x="1450976" y="550467"/>
                  <a:pt x="1450976" y="550467"/>
                </a:cubicBezTo>
                <a:cubicBezTo>
                  <a:pt x="1450976" y="550467"/>
                  <a:pt x="1450976" y="550467"/>
                  <a:pt x="1492829" y="525463"/>
                </a:cubicBezTo>
                <a:close/>
                <a:moveTo>
                  <a:pt x="1482542" y="485751"/>
                </a:moveTo>
                <a:cubicBezTo>
                  <a:pt x="1480468" y="485230"/>
                  <a:pt x="1478394" y="486272"/>
                  <a:pt x="1476320" y="488355"/>
                </a:cubicBezTo>
                <a:cubicBezTo>
                  <a:pt x="1430696" y="500857"/>
                  <a:pt x="1430696" y="500857"/>
                  <a:pt x="1430696" y="500857"/>
                </a:cubicBezTo>
                <a:cubicBezTo>
                  <a:pt x="1422401" y="505024"/>
                  <a:pt x="1422401" y="509191"/>
                  <a:pt x="1422401" y="517526"/>
                </a:cubicBezTo>
                <a:cubicBezTo>
                  <a:pt x="1468025" y="634207"/>
                  <a:pt x="1584159" y="717551"/>
                  <a:pt x="1716883" y="717551"/>
                </a:cubicBezTo>
                <a:cubicBezTo>
                  <a:pt x="1849607" y="717551"/>
                  <a:pt x="1965740" y="634207"/>
                  <a:pt x="2011364" y="513358"/>
                </a:cubicBezTo>
                <a:cubicBezTo>
                  <a:pt x="2011364" y="509191"/>
                  <a:pt x="2007217" y="505024"/>
                  <a:pt x="2003069" y="500857"/>
                </a:cubicBezTo>
                <a:cubicBezTo>
                  <a:pt x="1957445" y="488355"/>
                  <a:pt x="1957445" y="488355"/>
                  <a:pt x="1957445" y="488355"/>
                </a:cubicBezTo>
                <a:cubicBezTo>
                  <a:pt x="1955371" y="486272"/>
                  <a:pt x="1953297" y="485230"/>
                  <a:pt x="1951224" y="485751"/>
                </a:cubicBezTo>
                <a:cubicBezTo>
                  <a:pt x="1949150" y="486272"/>
                  <a:pt x="1947076" y="488355"/>
                  <a:pt x="1945002" y="492522"/>
                </a:cubicBezTo>
                <a:cubicBezTo>
                  <a:pt x="1907673" y="584201"/>
                  <a:pt x="1820573" y="646709"/>
                  <a:pt x="1716883" y="646709"/>
                </a:cubicBezTo>
                <a:cubicBezTo>
                  <a:pt x="1613192" y="646709"/>
                  <a:pt x="1526092" y="584201"/>
                  <a:pt x="1488763" y="492522"/>
                </a:cubicBezTo>
                <a:cubicBezTo>
                  <a:pt x="1486689" y="488355"/>
                  <a:pt x="1484616" y="486272"/>
                  <a:pt x="1482542" y="485751"/>
                </a:cubicBezTo>
                <a:close/>
                <a:moveTo>
                  <a:pt x="1662749" y="478852"/>
                </a:moveTo>
                <a:cubicBezTo>
                  <a:pt x="1551306" y="533313"/>
                  <a:pt x="1551306" y="533313"/>
                  <a:pt x="1551306" y="533313"/>
                </a:cubicBezTo>
                <a:cubicBezTo>
                  <a:pt x="1547179" y="533313"/>
                  <a:pt x="1543051" y="533313"/>
                  <a:pt x="1543051" y="537502"/>
                </a:cubicBezTo>
                <a:cubicBezTo>
                  <a:pt x="1543051" y="537502"/>
                  <a:pt x="1543051" y="537502"/>
                  <a:pt x="1543051" y="541691"/>
                </a:cubicBezTo>
                <a:cubicBezTo>
                  <a:pt x="1543051" y="541691"/>
                  <a:pt x="1543051" y="545880"/>
                  <a:pt x="1547179" y="545880"/>
                </a:cubicBezTo>
                <a:cubicBezTo>
                  <a:pt x="1584326" y="587773"/>
                  <a:pt x="1621474" y="608719"/>
                  <a:pt x="1675132" y="621287"/>
                </a:cubicBezTo>
                <a:cubicBezTo>
                  <a:pt x="1679259" y="625476"/>
                  <a:pt x="1683387" y="625476"/>
                  <a:pt x="1683387" y="621287"/>
                </a:cubicBezTo>
                <a:cubicBezTo>
                  <a:pt x="1687514" y="621287"/>
                  <a:pt x="1687514" y="617098"/>
                  <a:pt x="1687514" y="608719"/>
                </a:cubicBezTo>
                <a:cubicBezTo>
                  <a:pt x="1687514" y="608719"/>
                  <a:pt x="1679259" y="487231"/>
                  <a:pt x="1679259" y="487231"/>
                </a:cubicBezTo>
                <a:cubicBezTo>
                  <a:pt x="1679259" y="483042"/>
                  <a:pt x="1675132" y="478852"/>
                  <a:pt x="1675132" y="478852"/>
                </a:cubicBezTo>
                <a:cubicBezTo>
                  <a:pt x="1671004" y="474663"/>
                  <a:pt x="1666877" y="474663"/>
                  <a:pt x="1662749" y="478852"/>
                </a:cubicBezTo>
                <a:close/>
                <a:moveTo>
                  <a:pt x="1762761" y="474663"/>
                </a:moveTo>
                <a:cubicBezTo>
                  <a:pt x="1758634" y="478836"/>
                  <a:pt x="1758634" y="483009"/>
                  <a:pt x="1758634" y="487182"/>
                </a:cubicBezTo>
                <a:cubicBezTo>
                  <a:pt x="1746251" y="608194"/>
                  <a:pt x="1746251" y="608194"/>
                  <a:pt x="1746251" y="608194"/>
                </a:cubicBezTo>
                <a:cubicBezTo>
                  <a:pt x="1746251" y="612367"/>
                  <a:pt x="1746251" y="616540"/>
                  <a:pt x="1750379" y="620713"/>
                </a:cubicBezTo>
                <a:cubicBezTo>
                  <a:pt x="1750379" y="620713"/>
                  <a:pt x="1754506" y="620713"/>
                  <a:pt x="1758634" y="620713"/>
                </a:cubicBezTo>
                <a:cubicBezTo>
                  <a:pt x="1812291" y="608194"/>
                  <a:pt x="1849439" y="587330"/>
                  <a:pt x="1886587" y="545602"/>
                </a:cubicBezTo>
                <a:cubicBezTo>
                  <a:pt x="1890714" y="541429"/>
                  <a:pt x="1890714" y="541429"/>
                  <a:pt x="1890714" y="537256"/>
                </a:cubicBezTo>
                <a:cubicBezTo>
                  <a:pt x="1890714" y="533083"/>
                  <a:pt x="1886587" y="533083"/>
                  <a:pt x="1882459" y="528910"/>
                </a:cubicBezTo>
                <a:cubicBezTo>
                  <a:pt x="1775144" y="474663"/>
                  <a:pt x="1775144" y="474663"/>
                  <a:pt x="1775144" y="474663"/>
                </a:cubicBezTo>
                <a:cubicBezTo>
                  <a:pt x="1771016" y="474663"/>
                  <a:pt x="1766889" y="474663"/>
                  <a:pt x="1762761" y="474663"/>
                </a:cubicBezTo>
                <a:close/>
                <a:moveTo>
                  <a:pt x="725572" y="428624"/>
                </a:moveTo>
                <a:cubicBezTo>
                  <a:pt x="705101" y="432820"/>
                  <a:pt x="696913" y="441211"/>
                  <a:pt x="696913" y="457993"/>
                </a:cubicBezTo>
                <a:cubicBezTo>
                  <a:pt x="696913" y="470580"/>
                  <a:pt x="696913" y="487362"/>
                  <a:pt x="717384" y="487362"/>
                </a:cubicBezTo>
                <a:cubicBezTo>
                  <a:pt x="741948" y="487362"/>
                  <a:pt x="774701" y="478971"/>
                  <a:pt x="774701" y="478971"/>
                </a:cubicBezTo>
                <a:cubicBezTo>
                  <a:pt x="774701" y="428624"/>
                  <a:pt x="774701" y="428624"/>
                  <a:pt x="774701" y="428624"/>
                </a:cubicBezTo>
                <a:close/>
                <a:moveTo>
                  <a:pt x="352426" y="346073"/>
                </a:moveTo>
                <a:cubicBezTo>
                  <a:pt x="315516" y="346073"/>
                  <a:pt x="303213" y="362695"/>
                  <a:pt x="303213" y="412562"/>
                </a:cubicBezTo>
                <a:cubicBezTo>
                  <a:pt x="303213" y="462428"/>
                  <a:pt x="311415" y="487361"/>
                  <a:pt x="352426" y="487361"/>
                </a:cubicBezTo>
                <a:cubicBezTo>
                  <a:pt x="393436" y="487361"/>
                  <a:pt x="401638" y="458272"/>
                  <a:pt x="401638" y="412562"/>
                </a:cubicBezTo>
                <a:cubicBezTo>
                  <a:pt x="401638" y="362695"/>
                  <a:pt x="389335" y="346073"/>
                  <a:pt x="352426" y="346073"/>
                </a:cubicBezTo>
                <a:close/>
                <a:moveTo>
                  <a:pt x="1704770" y="341312"/>
                </a:moveTo>
                <a:cubicBezTo>
                  <a:pt x="1704770" y="341312"/>
                  <a:pt x="1704770" y="353885"/>
                  <a:pt x="1704770" y="353885"/>
                </a:cubicBezTo>
                <a:cubicBezTo>
                  <a:pt x="1684063" y="358076"/>
                  <a:pt x="1671639" y="379031"/>
                  <a:pt x="1671639" y="399986"/>
                </a:cubicBezTo>
                <a:cubicBezTo>
                  <a:pt x="1671639" y="425132"/>
                  <a:pt x="1692346" y="446087"/>
                  <a:pt x="1717193" y="446087"/>
                </a:cubicBezTo>
                <a:cubicBezTo>
                  <a:pt x="1742041" y="446087"/>
                  <a:pt x="1766889" y="425132"/>
                  <a:pt x="1766889" y="399986"/>
                </a:cubicBezTo>
                <a:cubicBezTo>
                  <a:pt x="1766889" y="379031"/>
                  <a:pt x="1750324" y="358076"/>
                  <a:pt x="1729617" y="353885"/>
                </a:cubicBezTo>
                <a:cubicBezTo>
                  <a:pt x="1729617" y="349694"/>
                  <a:pt x="1729617" y="341312"/>
                  <a:pt x="1729617" y="341312"/>
                </a:cubicBezTo>
                <a:cubicBezTo>
                  <a:pt x="1704770" y="341312"/>
                  <a:pt x="1704770" y="341312"/>
                  <a:pt x="1704770" y="341312"/>
                </a:cubicBezTo>
                <a:close/>
                <a:moveTo>
                  <a:pt x="1716883" y="328612"/>
                </a:moveTo>
                <a:cubicBezTo>
                  <a:pt x="1755899" y="328612"/>
                  <a:pt x="1787527" y="360596"/>
                  <a:pt x="1787527" y="400050"/>
                </a:cubicBezTo>
                <a:cubicBezTo>
                  <a:pt x="1787527" y="439504"/>
                  <a:pt x="1755899" y="471488"/>
                  <a:pt x="1716883" y="471488"/>
                </a:cubicBezTo>
                <a:cubicBezTo>
                  <a:pt x="1677867" y="471488"/>
                  <a:pt x="1646239" y="439504"/>
                  <a:pt x="1646239" y="400050"/>
                </a:cubicBezTo>
                <a:cubicBezTo>
                  <a:pt x="1646239" y="360596"/>
                  <a:pt x="1677867" y="328612"/>
                  <a:pt x="1716883" y="328612"/>
                </a:cubicBezTo>
                <a:close/>
                <a:moveTo>
                  <a:pt x="1716883" y="320675"/>
                </a:moveTo>
                <a:cubicBezTo>
                  <a:pt x="1673483" y="320675"/>
                  <a:pt x="1638301" y="356212"/>
                  <a:pt x="1638301" y="400050"/>
                </a:cubicBezTo>
                <a:cubicBezTo>
                  <a:pt x="1638301" y="443888"/>
                  <a:pt x="1673483" y="479425"/>
                  <a:pt x="1716883" y="479425"/>
                </a:cubicBezTo>
                <a:cubicBezTo>
                  <a:pt x="1760283" y="479425"/>
                  <a:pt x="1795465" y="443888"/>
                  <a:pt x="1795465" y="400050"/>
                </a:cubicBezTo>
                <a:cubicBezTo>
                  <a:pt x="1795465" y="356212"/>
                  <a:pt x="1760283" y="320675"/>
                  <a:pt x="1716883" y="320675"/>
                </a:cubicBezTo>
                <a:close/>
                <a:moveTo>
                  <a:pt x="1924004" y="317500"/>
                </a:moveTo>
                <a:cubicBezTo>
                  <a:pt x="1924004" y="317500"/>
                  <a:pt x="1919866" y="317500"/>
                  <a:pt x="1911592" y="321667"/>
                </a:cubicBezTo>
                <a:cubicBezTo>
                  <a:pt x="1812301" y="388342"/>
                  <a:pt x="1812301" y="388342"/>
                  <a:pt x="1812301" y="388342"/>
                </a:cubicBezTo>
                <a:cubicBezTo>
                  <a:pt x="1808164" y="392510"/>
                  <a:pt x="1808164" y="396677"/>
                  <a:pt x="1808164" y="400844"/>
                </a:cubicBezTo>
                <a:cubicBezTo>
                  <a:pt x="1808164" y="400844"/>
                  <a:pt x="1808164" y="405011"/>
                  <a:pt x="1812301" y="409178"/>
                </a:cubicBezTo>
                <a:lnTo>
                  <a:pt x="1915729" y="480021"/>
                </a:lnTo>
                <a:cubicBezTo>
                  <a:pt x="1915729" y="480021"/>
                  <a:pt x="1919866" y="484188"/>
                  <a:pt x="1924004" y="480021"/>
                </a:cubicBezTo>
                <a:cubicBezTo>
                  <a:pt x="1928141" y="480021"/>
                  <a:pt x="1928141" y="480021"/>
                  <a:pt x="1928141" y="471686"/>
                </a:cubicBezTo>
                <a:cubicBezTo>
                  <a:pt x="1944689" y="421680"/>
                  <a:pt x="1944689" y="375841"/>
                  <a:pt x="1928141" y="325834"/>
                </a:cubicBezTo>
                <a:cubicBezTo>
                  <a:pt x="1928141" y="321667"/>
                  <a:pt x="1928141" y="317500"/>
                  <a:pt x="1924004" y="317500"/>
                </a:cubicBezTo>
                <a:close/>
                <a:moveTo>
                  <a:pt x="1509762" y="317500"/>
                </a:moveTo>
                <a:cubicBezTo>
                  <a:pt x="1505625" y="317500"/>
                  <a:pt x="1505625" y="321667"/>
                  <a:pt x="1501487" y="325834"/>
                </a:cubicBezTo>
                <a:cubicBezTo>
                  <a:pt x="1489076" y="375841"/>
                  <a:pt x="1489076" y="421680"/>
                  <a:pt x="1501487" y="475854"/>
                </a:cubicBezTo>
                <a:cubicBezTo>
                  <a:pt x="1505625" y="475854"/>
                  <a:pt x="1505625" y="480021"/>
                  <a:pt x="1509762" y="480021"/>
                </a:cubicBezTo>
                <a:cubicBezTo>
                  <a:pt x="1509762" y="484188"/>
                  <a:pt x="1513899" y="480021"/>
                  <a:pt x="1518036" y="480021"/>
                </a:cubicBezTo>
                <a:cubicBezTo>
                  <a:pt x="1621464" y="409178"/>
                  <a:pt x="1621464" y="409178"/>
                  <a:pt x="1621464" y="409178"/>
                </a:cubicBezTo>
                <a:cubicBezTo>
                  <a:pt x="1625601" y="409178"/>
                  <a:pt x="1625601" y="405011"/>
                  <a:pt x="1625601" y="400844"/>
                </a:cubicBezTo>
                <a:cubicBezTo>
                  <a:pt x="1625601" y="396677"/>
                  <a:pt x="1625601" y="392510"/>
                  <a:pt x="1621464" y="388342"/>
                </a:cubicBezTo>
                <a:lnTo>
                  <a:pt x="1518036" y="321667"/>
                </a:lnTo>
                <a:cubicBezTo>
                  <a:pt x="1518036" y="317500"/>
                  <a:pt x="1513899" y="317500"/>
                  <a:pt x="1509762" y="317500"/>
                </a:cubicBezTo>
                <a:close/>
                <a:moveTo>
                  <a:pt x="1032821" y="304799"/>
                </a:moveTo>
                <a:cubicBezTo>
                  <a:pt x="1032821" y="304799"/>
                  <a:pt x="1036942" y="304799"/>
                  <a:pt x="1041062" y="304799"/>
                </a:cubicBezTo>
                <a:cubicBezTo>
                  <a:pt x="1041062" y="304799"/>
                  <a:pt x="1041062" y="304799"/>
                  <a:pt x="1074028" y="304799"/>
                </a:cubicBezTo>
                <a:cubicBezTo>
                  <a:pt x="1078149" y="304799"/>
                  <a:pt x="1078149" y="304799"/>
                  <a:pt x="1082270" y="308966"/>
                </a:cubicBezTo>
                <a:cubicBezTo>
                  <a:pt x="1082270" y="308966"/>
                  <a:pt x="1082270" y="308966"/>
                  <a:pt x="1123477" y="479821"/>
                </a:cubicBezTo>
                <a:cubicBezTo>
                  <a:pt x="1123477" y="479821"/>
                  <a:pt x="1123477" y="479821"/>
                  <a:pt x="1127598" y="479821"/>
                </a:cubicBezTo>
                <a:cubicBezTo>
                  <a:pt x="1127598" y="479821"/>
                  <a:pt x="1127598" y="479821"/>
                  <a:pt x="1172926" y="308966"/>
                </a:cubicBezTo>
                <a:cubicBezTo>
                  <a:pt x="1172926" y="304799"/>
                  <a:pt x="1177047" y="304799"/>
                  <a:pt x="1181168" y="304799"/>
                </a:cubicBezTo>
                <a:cubicBezTo>
                  <a:pt x="1181168" y="304799"/>
                  <a:pt x="1181168" y="304799"/>
                  <a:pt x="1214134" y="304799"/>
                </a:cubicBezTo>
                <a:cubicBezTo>
                  <a:pt x="1218254" y="304799"/>
                  <a:pt x="1218254" y="304799"/>
                  <a:pt x="1222375" y="304799"/>
                </a:cubicBezTo>
                <a:cubicBezTo>
                  <a:pt x="1222375" y="308966"/>
                  <a:pt x="1222375" y="308966"/>
                  <a:pt x="1222375" y="313133"/>
                </a:cubicBezTo>
                <a:cubicBezTo>
                  <a:pt x="1222375" y="313133"/>
                  <a:pt x="1222375" y="313133"/>
                  <a:pt x="1218254" y="338137"/>
                </a:cubicBezTo>
                <a:cubicBezTo>
                  <a:pt x="1214134" y="350638"/>
                  <a:pt x="1210013" y="367307"/>
                  <a:pt x="1201771" y="388143"/>
                </a:cubicBezTo>
                <a:cubicBezTo>
                  <a:pt x="1193530" y="433982"/>
                  <a:pt x="1177047" y="496490"/>
                  <a:pt x="1164685" y="542329"/>
                </a:cubicBezTo>
                <a:cubicBezTo>
                  <a:pt x="1152322" y="584001"/>
                  <a:pt x="1131719" y="604837"/>
                  <a:pt x="1098753" y="604837"/>
                </a:cubicBezTo>
                <a:cubicBezTo>
                  <a:pt x="1098753" y="604837"/>
                  <a:pt x="1098753" y="604837"/>
                  <a:pt x="1094632" y="604837"/>
                </a:cubicBezTo>
                <a:cubicBezTo>
                  <a:pt x="1078149" y="604837"/>
                  <a:pt x="1053425" y="600670"/>
                  <a:pt x="1041062" y="600670"/>
                </a:cubicBezTo>
                <a:cubicBezTo>
                  <a:pt x="1036942" y="596503"/>
                  <a:pt x="1032821" y="596503"/>
                  <a:pt x="1032821" y="592335"/>
                </a:cubicBezTo>
                <a:cubicBezTo>
                  <a:pt x="1032821" y="592335"/>
                  <a:pt x="1032821" y="592335"/>
                  <a:pt x="1032821" y="567332"/>
                </a:cubicBezTo>
                <a:cubicBezTo>
                  <a:pt x="1032821" y="567332"/>
                  <a:pt x="1032821" y="563165"/>
                  <a:pt x="1036942" y="563165"/>
                </a:cubicBezTo>
                <a:cubicBezTo>
                  <a:pt x="1036942" y="558998"/>
                  <a:pt x="1041062" y="558998"/>
                  <a:pt x="1041062" y="558998"/>
                </a:cubicBezTo>
                <a:cubicBezTo>
                  <a:pt x="1041062" y="558998"/>
                  <a:pt x="1041062" y="558998"/>
                  <a:pt x="1082270" y="563165"/>
                </a:cubicBezTo>
                <a:cubicBezTo>
                  <a:pt x="1106994" y="563165"/>
                  <a:pt x="1111115" y="550663"/>
                  <a:pt x="1115236" y="538162"/>
                </a:cubicBezTo>
                <a:cubicBezTo>
                  <a:pt x="1115236" y="533995"/>
                  <a:pt x="1115236" y="533995"/>
                  <a:pt x="1119357" y="529828"/>
                </a:cubicBezTo>
                <a:cubicBezTo>
                  <a:pt x="1119357" y="529828"/>
                  <a:pt x="1119357" y="529828"/>
                  <a:pt x="1106994" y="529828"/>
                </a:cubicBezTo>
                <a:cubicBezTo>
                  <a:pt x="1090511" y="529828"/>
                  <a:pt x="1082270" y="513159"/>
                  <a:pt x="1082270" y="504824"/>
                </a:cubicBezTo>
                <a:cubicBezTo>
                  <a:pt x="1082270" y="504824"/>
                  <a:pt x="1082270" y="504824"/>
                  <a:pt x="1032821" y="313133"/>
                </a:cubicBezTo>
                <a:cubicBezTo>
                  <a:pt x="1028700" y="308966"/>
                  <a:pt x="1032821" y="308966"/>
                  <a:pt x="1032821" y="304799"/>
                </a:cubicBezTo>
                <a:close/>
                <a:moveTo>
                  <a:pt x="994979" y="300037"/>
                </a:moveTo>
                <a:cubicBezTo>
                  <a:pt x="994979" y="300037"/>
                  <a:pt x="999140" y="300037"/>
                  <a:pt x="999140" y="304193"/>
                </a:cubicBezTo>
                <a:cubicBezTo>
                  <a:pt x="1003300" y="304193"/>
                  <a:pt x="1003300" y="308350"/>
                  <a:pt x="1003300" y="308350"/>
                </a:cubicBezTo>
                <a:cubicBezTo>
                  <a:pt x="1003300" y="308350"/>
                  <a:pt x="1003300" y="308350"/>
                  <a:pt x="1003300" y="341601"/>
                </a:cubicBezTo>
                <a:cubicBezTo>
                  <a:pt x="1003300" y="345757"/>
                  <a:pt x="999140" y="345757"/>
                  <a:pt x="994979" y="349913"/>
                </a:cubicBezTo>
                <a:cubicBezTo>
                  <a:pt x="965857" y="349913"/>
                  <a:pt x="940895" y="370695"/>
                  <a:pt x="932574" y="374852"/>
                </a:cubicBezTo>
                <a:cubicBezTo>
                  <a:pt x="932574" y="374852"/>
                  <a:pt x="932574" y="374852"/>
                  <a:pt x="932574" y="520324"/>
                </a:cubicBezTo>
                <a:cubicBezTo>
                  <a:pt x="932574" y="524481"/>
                  <a:pt x="928414" y="528637"/>
                  <a:pt x="924254" y="528637"/>
                </a:cubicBezTo>
                <a:cubicBezTo>
                  <a:pt x="924254" y="528637"/>
                  <a:pt x="924254" y="528637"/>
                  <a:pt x="890971" y="528637"/>
                </a:cubicBezTo>
                <a:cubicBezTo>
                  <a:pt x="886810" y="528637"/>
                  <a:pt x="882650" y="524481"/>
                  <a:pt x="882650" y="520324"/>
                </a:cubicBezTo>
                <a:cubicBezTo>
                  <a:pt x="882650" y="520324"/>
                  <a:pt x="882650" y="520324"/>
                  <a:pt x="882650" y="312506"/>
                </a:cubicBezTo>
                <a:cubicBezTo>
                  <a:pt x="882650" y="304193"/>
                  <a:pt x="886810" y="304193"/>
                  <a:pt x="890971" y="304193"/>
                </a:cubicBezTo>
                <a:cubicBezTo>
                  <a:pt x="890971" y="304193"/>
                  <a:pt x="890971" y="304193"/>
                  <a:pt x="924254" y="304193"/>
                </a:cubicBezTo>
                <a:cubicBezTo>
                  <a:pt x="928414" y="304193"/>
                  <a:pt x="932574" y="304193"/>
                  <a:pt x="932574" y="312506"/>
                </a:cubicBezTo>
                <a:cubicBezTo>
                  <a:pt x="932574" y="312506"/>
                  <a:pt x="932574" y="312506"/>
                  <a:pt x="932574" y="324975"/>
                </a:cubicBezTo>
                <a:cubicBezTo>
                  <a:pt x="949216" y="316662"/>
                  <a:pt x="970017" y="300037"/>
                  <a:pt x="994979" y="300037"/>
                </a:cubicBezTo>
                <a:close/>
                <a:moveTo>
                  <a:pt x="750816" y="295274"/>
                </a:moveTo>
                <a:cubicBezTo>
                  <a:pt x="800606" y="295274"/>
                  <a:pt x="825501" y="320340"/>
                  <a:pt x="825501" y="374649"/>
                </a:cubicBezTo>
                <a:cubicBezTo>
                  <a:pt x="825501" y="525044"/>
                  <a:pt x="825501" y="525044"/>
                  <a:pt x="825501" y="525044"/>
                </a:cubicBezTo>
                <a:cubicBezTo>
                  <a:pt x="825501" y="525044"/>
                  <a:pt x="825501" y="529221"/>
                  <a:pt x="825501" y="529221"/>
                </a:cubicBezTo>
                <a:cubicBezTo>
                  <a:pt x="821352" y="533399"/>
                  <a:pt x="821352" y="533399"/>
                  <a:pt x="817203" y="533399"/>
                </a:cubicBezTo>
                <a:cubicBezTo>
                  <a:pt x="800606" y="529221"/>
                  <a:pt x="792308" y="525044"/>
                  <a:pt x="784010" y="516688"/>
                </a:cubicBezTo>
                <a:cubicBezTo>
                  <a:pt x="784010" y="516688"/>
                  <a:pt x="742518" y="533399"/>
                  <a:pt x="709325" y="533399"/>
                </a:cubicBezTo>
                <a:cubicBezTo>
                  <a:pt x="667833" y="533399"/>
                  <a:pt x="642938" y="508333"/>
                  <a:pt x="642938" y="462379"/>
                </a:cubicBezTo>
                <a:cubicBezTo>
                  <a:pt x="642938" y="416425"/>
                  <a:pt x="667833" y="395537"/>
                  <a:pt x="717623" y="391360"/>
                </a:cubicBezTo>
                <a:cubicBezTo>
                  <a:pt x="775711" y="387182"/>
                  <a:pt x="775711" y="387182"/>
                  <a:pt x="775711" y="387182"/>
                </a:cubicBezTo>
                <a:cubicBezTo>
                  <a:pt x="775711" y="374649"/>
                  <a:pt x="775711" y="374649"/>
                  <a:pt x="775711" y="374649"/>
                </a:cubicBezTo>
                <a:cubicBezTo>
                  <a:pt x="775711" y="357939"/>
                  <a:pt x="763264" y="345406"/>
                  <a:pt x="746667" y="345406"/>
                </a:cubicBezTo>
                <a:cubicBezTo>
                  <a:pt x="721772" y="345406"/>
                  <a:pt x="688579" y="349583"/>
                  <a:pt x="667833" y="349583"/>
                </a:cubicBezTo>
                <a:cubicBezTo>
                  <a:pt x="667833" y="349583"/>
                  <a:pt x="663684" y="349583"/>
                  <a:pt x="663684" y="349583"/>
                </a:cubicBezTo>
                <a:cubicBezTo>
                  <a:pt x="659535" y="345406"/>
                  <a:pt x="659535" y="345406"/>
                  <a:pt x="659535" y="341228"/>
                </a:cubicBezTo>
                <a:cubicBezTo>
                  <a:pt x="659535" y="311985"/>
                  <a:pt x="659535" y="311985"/>
                  <a:pt x="659535" y="311985"/>
                </a:cubicBezTo>
                <a:cubicBezTo>
                  <a:pt x="659535" y="307807"/>
                  <a:pt x="663684" y="303629"/>
                  <a:pt x="667833" y="303629"/>
                </a:cubicBezTo>
                <a:cubicBezTo>
                  <a:pt x="684430" y="303629"/>
                  <a:pt x="725921" y="295274"/>
                  <a:pt x="750816" y="295274"/>
                </a:cubicBezTo>
                <a:close/>
                <a:moveTo>
                  <a:pt x="354013" y="295273"/>
                </a:moveTo>
                <a:cubicBezTo>
                  <a:pt x="410125" y="295273"/>
                  <a:pt x="455613" y="348579"/>
                  <a:pt x="455613" y="414336"/>
                </a:cubicBezTo>
                <a:cubicBezTo>
                  <a:pt x="455613" y="480093"/>
                  <a:pt x="410125" y="533399"/>
                  <a:pt x="354013" y="533399"/>
                </a:cubicBezTo>
                <a:cubicBezTo>
                  <a:pt x="297901" y="533399"/>
                  <a:pt x="252413" y="480093"/>
                  <a:pt x="252413" y="414336"/>
                </a:cubicBezTo>
                <a:cubicBezTo>
                  <a:pt x="252413" y="348579"/>
                  <a:pt x="297901" y="295273"/>
                  <a:pt x="354013" y="295273"/>
                </a:cubicBezTo>
                <a:close/>
                <a:moveTo>
                  <a:pt x="53975" y="266699"/>
                </a:moveTo>
                <a:cubicBezTo>
                  <a:pt x="53975" y="358774"/>
                  <a:pt x="53975" y="358774"/>
                  <a:pt x="53975" y="358774"/>
                </a:cubicBezTo>
                <a:cubicBezTo>
                  <a:pt x="62207" y="358774"/>
                  <a:pt x="82785" y="358774"/>
                  <a:pt x="107480" y="358774"/>
                </a:cubicBezTo>
                <a:cubicBezTo>
                  <a:pt x="144521" y="358774"/>
                  <a:pt x="165100" y="342033"/>
                  <a:pt x="165100" y="312737"/>
                </a:cubicBezTo>
                <a:cubicBezTo>
                  <a:pt x="165100" y="291810"/>
                  <a:pt x="148637" y="266699"/>
                  <a:pt x="111595" y="266699"/>
                </a:cubicBezTo>
                <a:cubicBezTo>
                  <a:pt x="91017" y="266699"/>
                  <a:pt x="91017" y="266699"/>
                  <a:pt x="91017" y="266699"/>
                </a:cubicBezTo>
                <a:cubicBezTo>
                  <a:pt x="70438" y="266699"/>
                  <a:pt x="62207" y="266699"/>
                  <a:pt x="53975" y="266699"/>
                </a:cubicBezTo>
                <a:close/>
                <a:moveTo>
                  <a:pt x="546894" y="250824"/>
                </a:moveTo>
                <a:cubicBezTo>
                  <a:pt x="546894" y="250824"/>
                  <a:pt x="551050" y="250824"/>
                  <a:pt x="551050" y="250824"/>
                </a:cubicBezTo>
                <a:cubicBezTo>
                  <a:pt x="555205" y="254980"/>
                  <a:pt x="555205" y="254980"/>
                  <a:pt x="555205" y="259135"/>
                </a:cubicBezTo>
                <a:cubicBezTo>
                  <a:pt x="555205" y="304846"/>
                  <a:pt x="555205" y="304846"/>
                  <a:pt x="555205" y="304846"/>
                </a:cubicBezTo>
                <a:cubicBezTo>
                  <a:pt x="609227" y="304846"/>
                  <a:pt x="609227" y="304846"/>
                  <a:pt x="609227" y="304846"/>
                </a:cubicBezTo>
                <a:cubicBezTo>
                  <a:pt x="613383" y="304846"/>
                  <a:pt x="617538" y="304846"/>
                  <a:pt x="617538" y="313157"/>
                </a:cubicBezTo>
                <a:cubicBezTo>
                  <a:pt x="617538" y="342245"/>
                  <a:pt x="617538" y="342245"/>
                  <a:pt x="617538" y="342245"/>
                </a:cubicBezTo>
                <a:cubicBezTo>
                  <a:pt x="617538" y="346401"/>
                  <a:pt x="613383" y="350556"/>
                  <a:pt x="609227" y="350556"/>
                </a:cubicBezTo>
                <a:cubicBezTo>
                  <a:pt x="555205" y="350556"/>
                  <a:pt x="555205" y="350556"/>
                  <a:pt x="555205" y="350556"/>
                </a:cubicBezTo>
                <a:cubicBezTo>
                  <a:pt x="555205" y="441978"/>
                  <a:pt x="555205" y="441978"/>
                  <a:pt x="555205" y="441978"/>
                </a:cubicBezTo>
                <a:cubicBezTo>
                  <a:pt x="555205" y="475222"/>
                  <a:pt x="555205" y="483533"/>
                  <a:pt x="580138" y="483533"/>
                </a:cubicBezTo>
                <a:cubicBezTo>
                  <a:pt x="588449" y="483533"/>
                  <a:pt x="600916" y="483533"/>
                  <a:pt x="609227" y="483533"/>
                </a:cubicBezTo>
                <a:cubicBezTo>
                  <a:pt x="613383" y="483533"/>
                  <a:pt x="617538" y="487688"/>
                  <a:pt x="617538" y="491844"/>
                </a:cubicBezTo>
                <a:cubicBezTo>
                  <a:pt x="617538" y="520932"/>
                  <a:pt x="617538" y="520932"/>
                  <a:pt x="617538" y="520932"/>
                </a:cubicBezTo>
                <a:cubicBezTo>
                  <a:pt x="617538" y="525088"/>
                  <a:pt x="613383" y="529244"/>
                  <a:pt x="609227" y="529244"/>
                </a:cubicBezTo>
                <a:cubicBezTo>
                  <a:pt x="596760" y="529244"/>
                  <a:pt x="584294" y="533399"/>
                  <a:pt x="571827" y="533399"/>
                </a:cubicBezTo>
                <a:cubicBezTo>
                  <a:pt x="521961" y="533399"/>
                  <a:pt x="505339" y="512621"/>
                  <a:pt x="505339" y="450289"/>
                </a:cubicBezTo>
                <a:cubicBezTo>
                  <a:pt x="505339" y="350556"/>
                  <a:pt x="505339" y="350556"/>
                  <a:pt x="505339" y="350556"/>
                </a:cubicBezTo>
                <a:cubicBezTo>
                  <a:pt x="484561" y="350556"/>
                  <a:pt x="484561" y="350556"/>
                  <a:pt x="484561" y="350556"/>
                </a:cubicBezTo>
                <a:cubicBezTo>
                  <a:pt x="480406" y="350556"/>
                  <a:pt x="476250" y="346401"/>
                  <a:pt x="476250" y="342245"/>
                </a:cubicBezTo>
                <a:cubicBezTo>
                  <a:pt x="476250" y="313157"/>
                  <a:pt x="476250" y="313157"/>
                  <a:pt x="476250" y="313157"/>
                </a:cubicBezTo>
                <a:cubicBezTo>
                  <a:pt x="476250" y="304846"/>
                  <a:pt x="480406" y="304846"/>
                  <a:pt x="484561" y="304846"/>
                </a:cubicBezTo>
                <a:cubicBezTo>
                  <a:pt x="505339" y="304846"/>
                  <a:pt x="505339" y="304846"/>
                  <a:pt x="505339" y="304846"/>
                </a:cubicBezTo>
                <a:cubicBezTo>
                  <a:pt x="505339" y="267446"/>
                  <a:pt x="505339" y="267446"/>
                  <a:pt x="505339" y="267446"/>
                </a:cubicBezTo>
                <a:cubicBezTo>
                  <a:pt x="505339" y="263291"/>
                  <a:pt x="505339" y="259135"/>
                  <a:pt x="509494" y="259135"/>
                </a:cubicBezTo>
                <a:cubicBezTo>
                  <a:pt x="546894" y="250824"/>
                  <a:pt x="546894" y="250824"/>
                  <a:pt x="546894" y="250824"/>
                </a:cubicBezTo>
                <a:close/>
                <a:moveTo>
                  <a:pt x="103337" y="217487"/>
                </a:moveTo>
                <a:cubicBezTo>
                  <a:pt x="107471" y="217487"/>
                  <a:pt x="111604" y="217487"/>
                  <a:pt x="111604" y="217487"/>
                </a:cubicBezTo>
                <a:cubicBezTo>
                  <a:pt x="198408" y="217487"/>
                  <a:pt x="219075" y="267271"/>
                  <a:pt x="219075" y="312906"/>
                </a:cubicBezTo>
                <a:cubicBezTo>
                  <a:pt x="219075" y="350244"/>
                  <a:pt x="202541" y="375136"/>
                  <a:pt x="165340" y="391731"/>
                </a:cubicBezTo>
                <a:lnTo>
                  <a:pt x="219075" y="516191"/>
                </a:lnTo>
                <a:cubicBezTo>
                  <a:pt x="219075" y="520340"/>
                  <a:pt x="219075" y="520340"/>
                  <a:pt x="219075" y="524488"/>
                </a:cubicBezTo>
                <a:cubicBezTo>
                  <a:pt x="219075" y="524488"/>
                  <a:pt x="214942" y="528637"/>
                  <a:pt x="210808" y="528637"/>
                </a:cubicBezTo>
                <a:cubicBezTo>
                  <a:pt x="173607" y="528637"/>
                  <a:pt x="173607" y="528637"/>
                  <a:pt x="173607" y="528637"/>
                </a:cubicBezTo>
                <a:cubicBezTo>
                  <a:pt x="169473" y="528637"/>
                  <a:pt x="165340" y="524488"/>
                  <a:pt x="165340" y="524488"/>
                </a:cubicBezTo>
                <a:cubicBezTo>
                  <a:pt x="111604" y="408326"/>
                  <a:pt x="111604" y="408326"/>
                  <a:pt x="111604" y="408326"/>
                </a:cubicBezTo>
                <a:cubicBezTo>
                  <a:pt x="86803" y="408326"/>
                  <a:pt x="66136" y="408326"/>
                  <a:pt x="53736" y="404177"/>
                </a:cubicBezTo>
                <a:cubicBezTo>
                  <a:pt x="53736" y="520340"/>
                  <a:pt x="53736" y="520340"/>
                  <a:pt x="53736" y="520340"/>
                </a:cubicBezTo>
                <a:cubicBezTo>
                  <a:pt x="53736" y="524488"/>
                  <a:pt x="49602" y="528637"/>
                  <a:pt x="45469" y="528637"/>
                </a:cubicBezTo>
                <a:cubicBezTo>
                  <a:pt x="8267" y="528637"/>
                  <a:pt x="8267" y="528637"/>
                  <a:pt x="8267" y="528637"/>
                </a:cubicBezTo>
                <a:cubicBezTo>
                  <a:pt x="4134" y="528637"/>
                  <a:pt x="0" y="524488"/>
                  <a:pt x="0" y="520340"/>
                </a:cubicBezTo>
                <a:cubicBezTo>
                  <a:pt x="0" y="229933"/>
                  <a:pt x="0" y="229933"/>
                  <a:pt x="0" y="229933"/>
                </a:cubicBezTo>
                <a:cubicBezTo>
                  <a:pt x="0" y="225784"/>
                  <a:pt x="4134" y="221636"/>
                  <a:pt x="8267" y="221636"/>
                </a:cubicBezTo>
                <a:cubicBezTo>
                  <a:pt x="53736" y="217487"/>
                  <a:pt x="90937" y="217487"/>
                  <a:pt x="103337" y="217487"/>
                </a:cubicBezTo>
                <a:close/>
                <a:moveTo>
                  <a:pt x="1941299" y="180951"/>
                </a:moveTo>
                <a:cubicBezTo>
                  <a:pt x="1938725" y="180430"/>
                  <a:pt x="1936665" y="181472"/>
                  <a:pt x="1936665" y="183555"/>
                </a:cubicBezTo>
                <a:cubicBezTo>
                  <a:pt x="1903714" y="221060"/>
                  <a:pt x="1903714" y="221060"/>
                  <a:pt x="1903714" y="221060"/>
                </a:cubicBezTo>
                <a:cubicBezTo>
                  <a:pt x="1895476" y="225227"/>
                  <a:pt x="1895476" y="233562"/>
                  <a:pt x="1903714" y="237729"/>
                </a:cubicBezTo>
                <a:cubicBezTo>
                  <a:pt x="1953141" y="291902"/>
                  <a:pt x="1973736" y="362745"/>
                  <a:pt x="1957260" y="450256"/>
                </a:cubicBezTo>
                <a:cubicBezTo>
                  <a:pt x="1957260" y="458590"/>
                  <a:pt x="1961379" y="462757"/>
                  <a:pt x="1965498" y="462757"/>
                </a:cubicBezTo>
                <a:cubicBezTo>
                  <a:pt x="2010806" y="475259"/>
                  <a:pt x="2010806" y="475259"/>
                  <a:pt x="2010806" y="475259"/>
                </a:cubicBezTo>
                <a:cubicBezTo>
                  <a:pt x="2019044" y="479426"/>
                  <a:pt x="2023163" y="475259"/>
                  <a:pt x="2023163" y="471092"/>
                </a:cubicBezTo>
                <a:cubicBezTo>
                  <a:pt x="2047876" y="362745"/>
                  <a:pt x="2014925" y="254398"/>
                  <a:pt x="1949022" y="187722"/>
                </a:cubicBezTo>
                <a:cubicBezTo>
                  <a:pt x="1946963" y="183555"/>
                  <a:pt x="1943873" y="181472"/>
                  <a:pt x="1941299" y="180951"/>
                </a:cubicBezTo>
                <a:close/>
                <a:moveTo>
                  <a:pt x="1491989" y="180951"/>
                </a:moveTo>
                <a:cubicBezTo>
                  <a:pt x="1489388" y="181472"/>
                  <a:pt x="1486266" y="183555"/>
                  <a:pt x="1484185" y="187722"/>
                </a:cubicBezTo>
                <a:cubicBezTo>
                  <a:pt x="1417596" y="254398"/>
                  <a:pt x="1384301" y="362745"/>
                  <a:pt x="1409272" y="471092"/>
                </a:cubicBezTo>
                <a:cubicBezTo>
                  <a:pt x="1409272" y="475259"/>
                  <a:pt x="1413434" y="479426"/>
                  <a:pt x="1421758" y="475259"/>
                </a:cubicBezTo>
                <a:cubicBezTo>
                  <a:pt x="1467538" y="462757"/>
                  <a:pt x="1467538" y="462757"/>
                  <a:pt x="1467538" y="462757"/>
                </a:cubicBezTo>
                <a:cubicBezTo>
                  <a:pt x="1471700" y="462757"/>
                  <a:pt x="1475862" y="458590"/>
                  <a:pt x="1475862" y="450256"/>
                </a:cubicBezTo>
                <a:cubicBezTo>
                  <a:pt x="1459214" y="362745"/>
                  <a:pt x="1480023" y="291902"/>
                  <a:pt x="1529965" y="237729"/>
                </a:cubicBezTo>
                <a:cubicBezTo>
                  <a:pt x="1538289" y="233562"/>
                  <a:pt x="1538289" y="225227"/>
                  <a:pt x="1534127" y="221060"/>
                </a:cubicBezTo>
                <a:cubicBezTo>
                  <a:pt x="1496671" y="183555"/>
                  <a:pt x="1496671" y="183555"/>
                  <a:pt x="1496671" y="183555"/>
                </a:cubicBezTo>
                <a:cubicBezTo>
                  <a:pt x="1496671" y="181472"/>
                  <a:pt x="1494590" y="180430"/>
                  <a:pt x="1491989" y="180951"/>
                </a:cubicBezTo>
                <a:close/>
                <a:moveTo>
                  <a:pt x="1750379" y="174625"/>
                </a:moveTo>
                <a:cubicBezTo>
                  <a:pt x="1746251" y="178798"/>
                  <a:pt x="1746251" y="182971"/>
                  <a:pt x="1746251" y="187144"/>
                </a:cubicBezTo>
                <a:cubicBezTo>
                  <a:pt x="1754506" y="308156"/>
                  <a:pt x="1754506" y="308156"/>
                  <a:pt x="1754506" y="308156"/>
                </a:cubicBezTo>
                <a:cubicBezTo>
                  <a:pt x="1758634" y="312329"/>
                  <a:pt x="1758634" y="316502"/>
                  <a:pt x="1762761" y="320675"/>
                </a:cubicBezTo>
                <a:cubicBezTo>
                  <a:pt x="1766889" y="320675"/>
                  <a:pt x="1771016" y="320675"/>
                  <a:pt x="1775144" y="320675"/>
                </a:cubicBezTo>
                <a:cubicBezTo>
                  <a:pt x="1882459" y="266428"/>
                  <a:pt x="1882459" y="266428"/>
                  <a:pt x="1882459" y="266428"/>
                </a:cubicBezTo>
                <a:cubicBezTo>
                  <a:pt x="1886587" y="262255"/>
                  <a:pt x="1890714" y="262255"/>
                  <a:pt x="1890714" y="258082"/>
                </a:cubicBezTo>
                <a:cubicBezTo>
                  <a:pt x="1890714" y="253909"/>
                  <a:pt x="1890714" y="253909"/>
                  <a:pt x="1886587" y="249736"/>
                </a:cubicBezTo>
                <a:cubicBezTo>
                  <a:pt x="1849439" y="208008"/>
                  <a:pt x="1812291" y="187144"/>
                  <a:pt x="1758634" y="174625"/>
                </a:cubicBezTo>
                <a:cubicBezTo>
                  <a:pt x="1754506" y="174625"/>
                  <a:pt x="1754506" y="174625"/>
                  <a:pt x="1750379" y="174625"/>
                </a:cubicBezTo>
                <a:close/>
                <a:moveTo>
                  <a:pt x="1675132" y="174625"/>
                </a:moveTo>
                <a:cubicBezTo>
                  <a:pt x="1621474" y="187144"/>
                  <a:pt x="1584326" y="212181"/>
                  <a:pt x="1547179" y="249736"/>
                </a:cubicBezTo>
                <a:cubicBezTo>
                  <a:pt x="1543051" y="253909"/>
                  <a:pt x="1543051" y="258082"/>
                  <a:pt x="1543051" y="258082"/>
                </a:cubicBezTo>
                <a:cubicBezTo>
                  <a:pt x="1543051" y="262255"/>
                  <a:pt x="1547179" y="266428"/>
                  <a:pt x="1551306" y="266428"/>
                </a:cubicBezTo>
                <a:cubicBezTo>
                  <a:pt x="1658622" y="320675"/>
                  <a:pt x="1658622" y="320675"/>
                  <a:pt x="1658622" y="320675"/>
                </a:cubicBezTo>
                <a:cubicBezTo>
                  <a:pt x="1662749" y="320675"/>
                  <a:pt x="1666877" y="320675"/>
                  <a:pt x="1671004" y="320675"/>
                </a:cubicBezTo>
                <a:cubicBezTo>
                  <a:pt x="1675132" y="320675"/>
                  <a:pt x="1675132" y="316502"/>
                  <a:pt x="1675132" y="312329"/>
                </a:cubicBezTo>
                <a:cubicBezTo>
                  <a:pt x="1687514" y="187144"/>
                  <a:pt x="1687514" y="187144"/>
                  <a:pt x="1687514" y="187144"/>
                </a:cubicBezTo>
                <a:cubicBezTo>
                  <a:pt x="1687514" y="182971"/>
                  <a:pt x="1683387" y="178798"/>
                  <a:pt x="1683387" y="174625"/>
                </a:cubicBezTo>
                <a:cubicBezTo>
                  <a:pt x="1679259" y="174625"/>
                  <a:pt x="1679259" y="174625"/>
                  <a:pt x="1675132" y="174625"/>
                </a:cubicBezTo>
                <a:close/>
                <a:moveTo>
                  <a:pt x="1579247" y="133350"/>
                </a:moveTo>
                <a:cubicBezTo>
                  <a:pt x="1575119" y="137716"/>
                  <a:pt x="1570992" y="137716"/>
                  <a:pt x="1566864" y="142082"/>
                </a:cubicBezTo>
                <a:cubicBezTo>
                  <a:pt x="1570992" y="142082"/>
                  <a:pt x="1570992" y="142082"/>
                  <a:pt x="1570992" y="142082"/>
                </a:cubicBezTo>
                <a:cubicBezTo>
                  <a:pt x="1575119" y="150813"/>
                  <a:pt x="1575119" y="150813"/>
                  <a:pt x="1575119" y="150813"/>
                </a:cubicBezTo>
                <a:cubicBezTo>
                  <a:pt x="1583375" y="146447"/>
                  <a:pt x="1583375" y="146447"/>
                  <a:pt x="1583375" y="146447"/>
                </a:cubicBezTo>
                <a:cubicBezTo>
                  <a:pt x="1587502" y="146447"/>
                  <a:pt x="1587502" y="146447"/>
                  <a:pt x="1587502" y="142082"/>
                </a:cubicBezTo>
                <a:cubicBezTo>
                  <a:pt x="1587502" y="137716"/>
                  <a:pt x="1583375" y="133350"/>
                  <a:pt x="1579247" y="133350"/>
                </a:cubicBezTo>
                <a:close/>
                <a:moveTo>
                  <a:pt x="1575142" y="124846"/>
                </a:moveTo>
                <a:cubicBezTo>
                  <a:pt x="1587729" y="120650"/>
                  <a:pt x="1600315" y="133237"/>
                  <a:pt x="1596120" y="141628"/>
                </a:cubicBezTo>
                <a:cubicBezTo>
                  <a:pt x="1596120" y="145823"/>
                  <a:pt x="1596120" y="145823"/>
                  <a:pt x="1596120" y="145823"/>
                </a:cubicBezTo>
                <a:cubicBezTo>
                  <a:pt x="1612902" y="162606"/>
                  <a:pt x="1612902" y="162606"/>
                  <a:pt x="1612902" y="162606"/>
                </a:cubicBezTo>
                <a:cubicBezTo>
                  <a:pt x="1608707" y="162606"/>
                  <a:pt x="1608707" y="162606"/>
                  <a:pt x="1604511" y="166801"/>
                </a:cubicBezTo>
                <a:cubicBezTo>
                  <a:pt x="1587729" y="154215"/>
                  <a:pt x="1587729" y="154215"/>
                  <a:pt x="1587729" y="154215"/>
                </a:cubicBezTo>
                <a:cubicBezTo>
                  <a:pt x="1579338" y="158410"/>
                  <a:pt x="1579338" y="158410"/>
                  <a:pt x="1579338" y="158410"/>
                </a:cubicBezTo>
                <a:cubicBezTo>
                  <a:pt x="1587729" y="175192"/>
                  <a:pt x="1587729" y="175192"/>
                  <a:pt x="1587729" y="175192"/>
                </a:cubicBezTo>
                <a:cubicBezTo>
                  <a:pt x="1583533" y="175192"/>
                  <a:pt x="1583533" y="179388"/>
                  <a:pt x="1579338" y="179388"/>
                </a:cubicBezTo>
                <a:lnTo>
                  <a:pt x="1558360" y="141628"/>
                </a:lnTo>
                <a:cubicBezTo>
                  <a:pt x="1554164" y="137432"/>
                  <a:pt x="1554164" y="137432"/>
                  <a:pt x="1554164" y="137432"/>
                </a:cubicBezTo>
                <a:cubicBezTo>
                  <a:pt x="1562555" y="133237"/>
                  <a:pt x="1570946" y="129041"/>
                  <a:pt x="1575142" y="124846"/>
                </a:cubicBezTo>
                <a:close/>
                <a:moveTo>
                  <a:pt x="1836161" y="117475"/>
                </a:moveTo>
                <a:cubicBezTo>
                  <a:pt x="1840347" y="117475"/>
                  <a:pt x="1840347" y="117475"/>
                  <a:pt x="1844532" y="121557"/>
                </a:cubicBezTo>
                <a:cubicBezTo>
                  <a:pt x="1844532" y="121557"/>
                  <a:pt x="1844532" y="121557"/>
                  <a:pt x="1848717" y="141968"/>
                </a:cubicBezTo>
                <a:cubicBezTo>
                  <a:pt x="1848717" y="141968"/>
                  <a:pt x="1848717" y="141968"/>
                  <a:pt x="1869644" y="133804"/>
                </a:cubicBezTo>
                <a:cubicBezTo>
                  <a:pt x="1873829" y="133804"/>
                  <a:pt x="1878014" y="137886"/>
                  <a:pt x="1878014" y="137886"/>
                </a:cubicBezTo>
                <a:cubicBezTo>
                  <a:pt x="1878014" y="137886"/>
                  <a:pt x="1878014" y="137886"/>
                  <a:pt x="1848717" y="154214"/>
                </a:cubicBezTo>
                <a:cubicBezTo>
                  <a:pt x="1848717" y="154214"/>
                  <a:pt x="1848717" y="154214"/>
                  <a:pt x="1840347" y="174625"/>
                </a:cubicBezTo>
                <a:lnTo>
                  <a:pt x="1831976" y="166461"/>
                </a:lnTo>
                <a:cubicBezTo>
                  <a:pt x="1831976" y="166461"/>
                  <a:pt x="1831976" y="166461"/>
                  <a:pt x="1840347" y="146050"/>
                </a:cubicBezTo>
                <a:cubicBezTo>
                  <a:pt x="1840347" y="146050"/>
                  <a:pt x="1840347" y="146050"/>
                  <a:pt x="1836161" y="117475"/>
                </a:cubicBezTo>
                <a:close/>
                <a:moveTo>
                  <a:pt x="1794829" y="112713"/>
                </a:moveTo>
                <a:cubicBezTo>
                  <a:pt x="1790701" y="120651"/>
                  <a:pt x="1790701" y="120651"/>
                  <a:pt x="1790701" y="120651"/>
                </a:cubicBezTo>
                <a:lnTo>
                  <a:pt x="1790701" y="124619"/>
                </a:lnTo>
                <a:cubicBezTo>
                  <a:pt x="1803084" y="128588"/>
                  <a:pt x="1803084" y="128588"/>
                  <a:pt x="1803084" y="128588"/>
                </a:cubicBezTo>
                <a:cubicBezTo>
                  <a:pt x="1807212" y="128588"/>
                  <a:pt x="1811339" y="124619"/>
                  <a:pt x="1811339" y="120651"/>
                </a:cubicBezTo>
                <a:cubicBezTo>
                  <a:pt x="1811339" y="116682"/>
                  <a:pt x="1807212" y="116682"/>
                  <a:pt x="1807212" y="116682"/>
                </a:cubicBezTo>
                <a:cubicBezTo>
                  <a:pt x="1803084" y="112713"/>
                  <a:pt x="1798956" y="112713"/>
                  <a:pt x="1794829" y="112713"/>
                </a:cubicBezTo>
                <a:close/>
                <a:moveTo>
                  <a:pt x="1637508" y="112117"/>
                </a:moveTo>
                <a:cubicBezTo>
                  <a:pt x="1629174" y="112117"/>
                  <a:pt x="1620839" y="116285"/>
                  <a:pt x="1620839" y="124619"/>
                </a:cubicBezTo>
                <a:cubicBezTo>
                  <a:pt x="1620839" y="128786"/>
                  <a:pt x="1620839" y="128786"/>
                  <a:pt x="1620839" y="128786"/>
                </a:cubicBezTo>
                <a:cubicBezTo>
                  <a:pt x="1620839" y="137121"/>
                  <a:pt x="1629174" y="141288"/>
                  <a:pt x="1637508" y="141288"/>
                </a:cubicBezTo>
                <a:cubicBezTo>
                  <a:pt x="1645843" y="141288"/>
                  <a:pt x="1654177" y="132954"/>
                  <a:pt x="1654177" y="124619"/>
                </a:cubicBezTo>
                <a:cubicBezTo>
                  <a:pt x="1654177" y="116285"/>
                  <a:pt x="1645843" y="107950"/>
                  <a:pt x="1637508" y="112117"/>
                </a:cubicBezTo>
                <a:close/>
                <a:moveTo>
                  <a:pt x="1741489" y="104775"/>
                </a:moveTo>
                <a:cubicBezTo>
                  <a:pt x="1737520" y="117158"/>
                  <a:pt x="1737520" y="117158"/>
                  <a:pt x="1737520" y="117158"/>
                </a:cubicBezTo>
                <a:lnTo>
                  <a:pt x="1733551" y="125413"/>
                </a:lnTo>
                <a:cubicBezTo>
                  <a:pt x="1737520" y="125413"/>
                  <a:pt x="1745457" y="125413"/>
                  <a:pt x="1749426" y="125413"/>
                </a:cubicBezTo>
                <a:cubicBezTo>
                  <a:pt x="1745457" y="117158"/>
                  <a:pt x="1745457" y="117158"/>
                  <a:pt x="1745457" y="117158"/>
                </a:cubicBezTo>
                <a:cubicBezTo>
                  <a:pt x="1741489" y="104775"/>
                  <a:pt x="1741489" y="104775"/>
                  <a:pt x="1741489" y="104775"/>
                </a:cubicBezTo>
                <a:close/>
                <a:moveTo>
                  <a:pt x="1633407" y="104165"/>
                </a:moveTo>
                <a:cubicBezTo>
                  <a:pt x="1649811" y="100013"/>
                  <a:pt x="1662114" y="112469"/>
                  <a:pt x="1662114" y="124925"/>
                </a:cubicBezTo>
                <a:cubicBezTo>
                  <a:pt x="1662114" y="141532"/>
                  <a:pt x="1653912" y="149836"/>
                  <a:pt x="1637508" y="149836"/>
                </a:cubicBezTo>
                <a:cubicBezTo>
                  <a:pt x="1625204" y="153988"/>
                  <a:pt x="1612901" y="141532"/>
                  <a:pt x="1612901" y="129076"/>
                </a:cubicBezTo>
                <a:cubicBezTo>
                  <a:pt x="1612901" y="129076"/>
                  <a:pt x="1612901" y="129076"/>
                  <a:pt x="1612901" y="124925"/>
                </a:cubicBezTo>
                <a:cubicBezTo>
                  <a:pt x="1612901" y="112469"/>
                  <a:pt x="1621103" y="104165"/>
                  <a:pt x="1633407" y="104165"/>
                </a:cubicBezTo>
                <a:close/>
                <a:moveTo>
                  <a:pt x="1787382" y="100013"/>
                </a:moveTo>
                <a:cubicBezTo>
                  <a:pt x="1795752" y="100013"/>
                  <a:pt x="1804123" y="104209"/>
                  <a:pt x="1812494" y="108404"/>
                </a:cubicBezTo>
                <a:cubicBezTo>
                  <a:pt x="1816679" y="108404"/>
                  <a:pt x="1820864" y="112600"/>
                  <a:pt x="1820864" y="120991"/>
                </a:cubicBezTo>
                <a:cubicBezTo>
                  <a:pt x="1820864" y="125186"/>
                  <a:pt x="1816679" y="133578"/>
                  <a:pt x="1808308" y="137773"/>
                </a:cubicBezTo>
                <a:cubicBezTo>
                  <a:pt x="1812494" y="158751"/>
                  <a:pt x="1812494" y="158751"/>
                  <a:pt x="1812494" y="158751"/>
                </a:cubicBezTo>
                <a:cubicBezTo>
                  <a:pt x="1808308" y="158751"/>
                  <a:pt x="1808308" y="158751"/>
                  <a:pt x="1804123" y="154555"/>
                </a:cubicBezTo>
                <a:cubicBezTo>
                  <a:pt x="1799938" y="133578"/>
                  <a:pt x="1799938" y="133578"/>
                  <a:pt x="1799938" y="133578"/>
                </a:cubicBezTo>
                <a:cubicBezTo>
                  <a:pt x="1791567" y="133578"/>
                  <a:pt x="1791567" y="133578"/>
                  <a:pt x="1791567" y="133578"/>
                </a:cubicBezTo>
                <a:lnTo>
                  <a:pt x="1787382" y="150360"/>
                </a:lnTo>
                <a:cubicBezTo>
                  <a:pt x="1783197" y="150360"/>
                  <a:pt x="1779011" y="150360"/>
                  <a:pt x="1774826" y="146164"/>
                </a:cubicBezTo>
                <a:cubicBezTo>
                  <a:pt x="1783197" y="120991"/>
                  <a:pt x="1783197" y="120991"/>
                  <a:pt x="1783197" y="120991"/>
                </a:cubicBezTo>
                <a:cubicBezTo>
                  <a:pt x="1787382" y="100013"/>
                  <a:pt x="1787382" y="100013"/>
                  <a:pt x="1787382" y="100013"/>
                </a:cubicBezTo>
                <a:close/>
                <a:moveTo>
                  <a:pt x="1737015" y="92075"/>
                </a:moveTo>
                <a:cubicBezTo>
                  <a:pt x="1749571" y="92075"/>
                  <a:pt x="1749571" y="92075"/>
                  <a:pt x="1749571" y="92075"/>
                </a:cubicBezTo>
                <a:cubicBezTo>
                  <a:pt x="1753757" y="116987"/>
                  <a:pt x="1753757" y="116987"/>
                  <a:pt x="1753757" y="116987"/>
                </a:cubicBezTo>
                <a:cubicBezTo>
                  <a:pt x="1762127" y="146050"/>
                  <a:pt x="1762127" y="146050"/>
                  <a:pt x="1762127" y="146050"/>
                </a:cubicBezTo>
                <a:cubicBezTo>
                  <a:pt x="1757942" y="146050"/>
                  <a:pt x="1757942" y="141898"/>
                  <a:pt x="1753757" y="141898"/>
                </a:cubicBezTo>
                <a:cubicBezTo>
                  <a:pt x="1749571" y="133594"/>
                  <a:pt x="1749571" y="133594"/>
                  <a:pt x="1749571" y="133594"/>
                </a:cubicBezTo>
                <a:cubicBezTo>
                  <a:pt x="1741201" y="133594"/>
                  <a:pt x="1737015" y="133594"/>
                  <a:pt x="1728645" y="133594"/>
                </a:cubicBezTo>
                <a:lnTo>
                  <a:pt x="1724460" y="141898"/>
                </a:lnTo>
                <a:cubicBezTo>
                  <a:pt x="1720274" y="141898"/>
                  <a:pt x="1720274" y="141898"/>
                  <a:pt x="1716089" y="141898"/>
                </a:cubicBezTo>
                <a:cubicBezTo>
                  <a:pt x="1728645" y="116987"/>
                  <a:pt x="1728645" y="116987"/>
                  <a:pt x="1728645" y="116987"/>
                </a:cubicBezTo>
                <a:cubicBezTo>
                  <a:pt x="1737015" y="92075"/>
                  <a:pt x="1737015" y="92075"/>
                  <a:pt x="1737015" y="92075"/>
                </a:cubicBezTo>
                <a:close/>
                <a:moveTo>
                  <a:pt x="1712914" y="92075"/>
                </a:moveTo>
                <a:cubicBezTo>
                  <a:pt x="1712914" y="92075"/>
                  <a:pt x="1712914" y="92075"/>
                  <a:pt x="1712914" y="100277"/>
                </a:cubicBezTo>
                <a:cubicBezTo>
                  <a:pt x="1712914" y="100277"/>
                  <a:pt x="1712914" y="100277"/>
                  <a:pt x="1696173" y="100277"/>
                </a:cubicBezTo>
                <a:cubicBezTo>
                  <a:pt x="1696173" y="100277"/>
                  <a:pt x="1696173" y="100277"/>
                  <a:pt x="1700358" y="141288"/>
                </a:cubicBezTo>
                <a:cubicBezTo>
                  <a:pt x="1700358" y="141288"/>
                  <a:pt x="1700358" y="141288"/>
                  <a:pt x="1687802" y="141288"/>
                </a:cubicBezTo>
                <a:cubicBezTo>
                  <a:pt x="1687802" y="141288"/>
                  <a:pt x="1687802" y="141288"/>
                  <a:pt x="1683617" y="100277"/>
                </a:cubicBezTo>
                <a:lnTo>
                  <a:pt x="1666876" y="104378"/>
                </a:lnTo>
                <a:cubicBezTo>
                  <a:pt x="1666876" y="104378"/>
                  <a:pt x="1666876" y="104378"/>
                  <a:pt x="1666876" y="96176"/>
                </a:cubicBezTo>
                <a:cubicBezTo>
                  <a:pt x="1683617" y="92075"/>
                  <a:pt x="1691988" y="92075"/>
                  <a:pt x="1712914" y="92075"/>
                </a:cubicBezTo>
                <a:close/>
                <a:moveTo>
                  <a:pt x="1181630" y="92074"/>
                </a:moveTo>
                <a:cubicBezTo>
                  <a:pt x="1160463" y="92074"/>
                  <a:pt x="1147763" y="112712"/>
                  <a:pt x="1147763" y="133349"/>
                </a:cubicBezTo>
                <a:lnTo>
                  <a:pt x="1211263" y="133349"/>
                </a:lnTo>
                <a:cubicBezTo>
                  <a:pt x="1211263" y="112712"/>
                  <a:pt x="1202796" y="92074"/>
                  <a:pt x="1181630" y="92074"/>
                </a:cubicBezTo>
                <a:close/>
                <a:moveTo>
                  <a:pt x="1716089" y="84138"/>
                </a:moveTo>
                <a:cubicBezTo>
                  <a:pt x="1641444" y="84138"/>
                  <a:pt x="1575093" y="108903"/>
                  <a:pt x="1521183" y="150178"/>
                </a:cubicBezTo>
                <a:cubicBezTo>
                  <a:pt x="1512889" y="158433"/>
                  <a:pt x="1512889" y="162561"/>
                  <a:pt x="1517036" y="166688"/>
                </a:cubicBezTo>
                <a:cubicBezTo>
                  <a:pt x="1550212" y="203836"/>
                  <a:pt x="1550212" y="203836"/>
                  <a:pt x="1550212" y="203836"/>
                </a:cubicBezTo>
                <a:cubicBezTo>
                  <a:pt x="1554359" y="207963"/>
                  <a:pt x="1558505" y="207963"/>
                  <a:pt x="1566799" y="203836"/>
                </a:cubicBezTo>
                <a:cubicBezTo>
                  <a:pt x="1608269" y="170816"/>
                  <a:pt x="1658032" y="150178"/>
                  <a:pt x="1716089" y="150178"/>
                </a:cubicBezTo>
                <a:cubicBezTo>
                  <a:pt x="1769999" y="150178"/>
                  <a:pt x="1823910" y="170816"/>
                  <a:pt x="1865379" y="203836"/>
                </a:cubicBezTo>
                <a:cubicBezTo>
                  <a:pt x="1873673" y="207963"/>
                  <a:pt x="1877820" y="207963"/>
                  <a:pt x="1881967" y="203836"/>
                </a:cubicBezTo>
                <a:cubicBezTo>
                  <a:pt x="1915142" y="166688"/>
                  <a:pt x="1915142" y="166688"/>
                  <a:pt x="1915142" y="166688"/>
                </a:cubicBezTo>
                <a:cubicBezTo>
                  <a:pt x="1919289" y="162561"/>
                  <a:pt x="1919289" y="158433"/>
                  <a:pt x="1910995" y="150178"/>
                </a:cubicBezTo>
                <a:cubicBezTo>
                  <a:pt x="1857085" y="108903"/>
                  <a:pt x="1790734" y="84138"/>
                  <a:pt x="1716089" y="84138"/>
                </a:cubicBezTo>
                <a:close/>
                <a:moveTo>
                  <a:pt x="1181894" y="84137"/>
                </a:moveTo>
                <a:cubicBezTo>
                  <a:pt x="1214799" y="84137"/>
                  <a:pt x="1227138" y="108970"/>
                  <a:pt x="1227138" y="137942"/>
                </a:cubicBezTo>
                <a:cubicBezTo>
                  <a:pt x="1227138" y="146220"/>
                  <a:pt x="1227138" y="146220"/>
                  <a:pt x="1227138" y="146220"/>
                </a:cubicBezTo>
                <a:cubicBezTo>
                  <a:pt x="1148989" y="146220"/>
                  <a:pt x="1148989" y="146220"/>
                  <a:pt x="1148989" y="146220"/>
                </a:cubicBezTo>
                <a:cubicBezTo>
                  <a:pt x="1148989" y="166914"/>
                  <a:pt x="1161329" y="187608"/>
                  <a:pt x="1186007" y="187608"/>
                </a:cubicBezTo>
                <a:cubicBezTo>
                  <a:pt x="1198346" y="187608"/>
                  <a:pt x="1210686" y="183470"/>
                  <a:pt x="1218912" y="179331"/>
                </a:cubicBezTo>
                <a:lnTo>
                  <a:pt x="1218912" y="191747"/>
                </a:lnTo>
                <a:cubicBezTo>
                  <a:pt x="1210686" y="195886"/>
                  <a:pt x="1194233" y="200025"/>
                  <a:pt x="1186007" y="200025"/>
                </a:cubicBezTo>
                <a:cubicBezTo>
                  <a:pt x="1148989" y="200025"/>
                  <a:pt x="1136650" y="175192"/>
                  <a:pt x="1136650" y="142081"/>
                </a:cubicBezTo>
                <a:cubicBezTo>
                  <a:pt x="1136650" y="104831"/>
                  <a:pt x="1153102" y="84137"/>
                  <a:pt x="1181894" y="84137"/>
                </a:cubicBezTo>
                <a:close/>
                <a:moveTo>
                  <a:pt x="887413" y="41274"/>
                </a:moveTo>
                <a:lnTo>
                  <a:pt x="995363" y="41274"/>
                </a:lnTo>
                <a:lnTo>
                  <a:pt x="995363" y="53974"/>
                </a:lnTo>
                <a:lnTo>
                  <a:pt x="949326" y="53974"/>
                </a:lnTo>
                <a:lnTo>
                  <a:pt x="949326" y="195262"/>
                </a:lnTo>
                <a:lnTo>
                  <a:pt x="933451" y="195262"/>
                </a:lnTo>
                <a:lnTo>
                  <a:pt x="933451" y="53974"/>
                </a:lnTo>
                <a:lnTo>
                  <a:pt x="887413" y="53974"/>
                </a:lnTo>
                <a:close/>
                <a:moveTo>
                  <a:pt x="1020763" y="28574"/>
                </a:moveTo>
                <a:cubicBezTo>
                  <a:pt x="1033010" y="28574"/>
                  <a:pt x="1033010" y="28574"/>
                  <a:pt x="1033010" y="28574"/>
                </a:cubicBezTo>
                <a:cubicBezTo>
                  <a:pt x="1033010" y="103584"/>
                  <a:pt x="1033010" y="103584"/>
                  <a:pt x="1033010" y="103584"/>
                </a:cubicBezTo>
                <a:cubicBezTo>
                  <a:pt x="1041174" y="91082"/>
                  <a:pt x="1053420" y="82748"/>
                  <a:pt x="1069749" y="82748"/>
                </a:cubicBezTo>
                <a:cubicBezTo>
                  <a:pt x="1098324" y="82748"/>
                  <a:pt x="1106488" y="99416"/>
                  <a:pt x="1106488" y="128587"/>
                </a:cubicBezTo>
                <a:cubicBezTo>
                  <a:pt x="1106488" y="195262"/>
                  <a:pt x="1106488" y="195262"/>
                  <a:pt x="1106488" y="195262"/>
                </a:cubicBezTo>
                <a:cubicBezTo>
                  <a:pt x="1090160" y="195262"/>
                  <a:pt x="1090160" y="195262"/>
                  <a:pt x="1090160" y="195262"/>
                </a:cubicBezTo>
                <a:cubicBezTo>
                  <a:pt x="1090160" y="128587"/>
                  <a:pt x="1090160" y="128587"/>
                  <a:pt x="1090160" y="128587"/>
                </a:cubicBezTo>
                <a:cubicBezTo>
                  <a:pt x="1090160" y="107751"/>
                  <a:pt x="1090160" y="91082"/>
                  <a:pt x="1065667" y="91082"/>
                </a:cubicBezTo>
                <a:cubicBezTo>
                  <a:pt x="1041174" y="91082"/>
                  <a:pt x="1033010" y="116085"/>
                  <a:pt x="1033010" y="136921"/>
                </a:cubicBezTo>
                <a:cubicBezTo>
                  <a:pt x="1033010" y="195262"/>
                  <a:pt x="1033010" y="195262"/>
                  <a:pt x="1033010" y="195262"/>
                </a:cubicBezTo>
                <a:cubicBezTo>
                  <a:pt x="1020763" y="195262"/>
                  <a:pt x="1020763" y="195262"/>
                  <a:pt x="1020763" y="195262"/>
                </a:cubicBezTo>
                <a:close/>
                <a:moveTo>
                  <a:pt x="1704456" y="0"/>
                </a:moveTo>
                <a:cubicBezTo>
                  <a:pt x="1712741" y="0"/>
                  <a:pt x="1721026" y="0"/>
                  <a:pt x="1729310" y="0"/>
                </a:cubicBezTo>
                <a:cubicBezTo>
                  <a:pt x="1741737" y="20820"/>
                  <a:pt x="1745880" y="41641"/>
                  <a:pt x="1745880" y="62461"/>
                </a:cubicBezTo>
                <a:cubicBezTo>
                  <a:pt x="1750022" y="62461"/>
                  <a:pt x="1770734" y="66625"/>
                  <a:pt x="1774877" y="66625"/>
                </a:cubicBezTo>
                <a:cubicBezTo>
                  <a:pt x="1779019" y="45805"/>
                  <a:pt x="1791446" y="24984"/>
                  <a:pt x="1803873" y="12492"/>
                </a:cubicBezTo>
                <a:cubicBezTo>
                  <a:pt x="1808016" y="12492"/>
                  <a:pt x="1808016" y="12492"/>
                  <a:pt x="1808016" y="12492"/>
                </a:cubicBezTo>
                <a:cubicBezTo>
                  <a:pt x="1816300" y="12492"/>
                  <a:pt x="1824585" y="16656"/>
                  <a:pt x="1832870" y="16656"/>
                </a:cubicBezTo>
                <a:cubicBezTo>
                  <a:pt x="1832870" y="20820"/>
                  <a:pt x="1832870" y="20820"/>
                  <a:pt x="1832870" y="20820"/>
                </a:cubicBezTo>
                <a:cubicBezTo>
                  <a:pt x="1837012" y="29149"/>
                  <a:pt x="1837012" y="37477"/>
                  <a:pt x="1837012" y="49969"/>
                </a:cubicBezTo>
                <a:cubicBezTo>
                  <a:pt x="1837012" y="62461"/>
                  <a:pt x="1837012" y="70789"/>
                  <a:pt x="1832870" y="83282"/>
                </a:cubicBezTo>
                <a:cubicBezTo>
                  <a:pt x="1837012" y="83282"/>
                  <a:pt x="1853582" y="91610"/>
                  <a:pt x="1857724" y="91610"/>
                </a:cubicBezTo>
                <a:cubicBezTo>
                  <a:pt x="1870151" y="74953"/>
                  <a:pt x="1886721" y="58297"/>
                  <a:pt x="1903291" y="49969"/>
                </a:cubicBezTo>
                <a:cubicBezTo>
                  <a:pt x="1911575" y="49969"/>
                  <a:pt x="1919860" y="58297"/>
                  <a:pt x="1928145" y="62461"/>
                </a:cubicBezTo>
                <a:cubicBezTo>
                  <a:pt x="1928145" y="83282"/>
                  <a:pt x="1919860" y="104102"/>
                  <a:pt x="1911575" y="124922"/>
                </a:cubicBezTo>
                <a:cubicBezTo>
                  <a:pt x="1911575" y="124922"/>
                  <a:pt x="1928145" y="137414"/>
                  <a:pt x="1932287" y="141579"/>
                </a:cubicBezTo>
                <a:cubicBezTo>
                  <a:pt x="1948857" y="124922"/>
                  <a:pt x="1965426" y="112430"/>
                  <a:pt x="1986138" y="108266"/>
                </a:cubicBezTo>
                <a:cubicBezTo>
                  <a:pt x="1994423" y="112430"/>
                  <a:pt x="2002708" y="120758"/>
                  <a:pt x="2006850" y="129086"/>
                </a:cubicBezTo>
                <a:cubicBezTo>
                  <a:pt x="2002708" y="149907"/>
                  <a:pt x="1990281" y="166563"/>
                  <a:pt x="1973711" y="183219"/>
                </a:cubicBezTo>
                <a:cubicBezTo>
                  <a:pt x="1977853" y="187383"/>
                  <a:pt x="1990281" y="204040"/>
                  <a:pt x="1990281" y="204040"/>
                </a:cubicBezTo>
                <a:cubicBezTo>
                  <a:pt x="2010993" y="195711"/>
                  <a:pt x="2031705" y="187383"/>
                  <a:pt x="2052416" y="187383"/>
                </a:cubicBezTo>
                <a:cubicBezTo>
                  <a:pt x="2052416" y="191547"/>
                  <a:pt x="2052416" y="191547"/>
                  <a:pt x="2052416" y="191547"/>
                </a:cubicBezTo>
                <a:cubicBezTo>
                  <a:pt x="2056559" y="195711"/>
                  <a:pt x="2064844" y="204040"/>
                  <a:pt x="2064844" y="212368"/>
                </a:cubicBezTo>
                <a:cubicBezTo>
                  <a:pt x="2056559" y="233188"/>
                  <a:pt x="2039989" y="245680"/>
                  <a:pt x="2023420" y="258173"/>
                </a:cubicBezTo>
                <a:cubicBezTo>
                  <a:pt x="2023420" y="262337"/>
                  <a:pt x="2031705" y="278993"/>
                  <a:pt x="2031705" y="283157"/>
                </a:cubicBezTo>
                <a:cubicBezTo>
                  <a:pt x="2052416" y="278993"/>
                  <a:pt x="2073128" y="278993"/>
                  <a:pt x="2093840" y="283157"/>
                </a:cubicBezTo>
                <a:cubicBezTo>
                  <a:pt x="2097983" y="291485"/>
                  <a:pt x="2102125" y="299813"/>
                  <a:pt x="2102125" y="308141"/>
                </a:cubicBezTo>
                <a:cubicBezTo>
                  <a:pt x="2102125" y="312306"/>
                  <a:pt x="2102125" y="312306"/>
                  <a:pt x="2102125" y="312306"/>
                </a:cubicBezTo>
                <a:cubicBezTo>
                  <a:pt x="2089698" y="324798"/>
                  <a:pt x="2068986" y="337290"/>
                  <a:pt x="2048274" y="341454"/>
                </a:cubicBezTo>
                <a:cubicBezTo>
                  <a:pt x="2048274" y="345618"/>
                  <a:pt x="2052416" y="366438"/>
                  <a:pt x="2052416" y="366438"/>
                </a:cubicBezTo>
                <a:cubicBezTo>
                  <a:pt x="2073128" y="366438"/>
                  <a:pt x="2093840" y="374767"/>
                  <a:pt x="2110410" y="383095"/>
                </a:cubicBezTo>
                <a:cubicBezTo>
                  <a:pt x="2110410" y="387259"/>
                  <a:pt x="2110410" y="387259"/>
                  <a:pt x="2110410" y="387259"/>
                </a:cubicBezTo>
                <a:cubicBezTo>
                  <a:pt x="2114552" y="391423"/>
                  <a:pt x="2114552" y="395587"/>
                  <a:pt x="2114552" y="399751"/>
                </a:cubicBezTo>
                <a:cubicBezTo>
                  <a:pt x="2114552" y="403915"/>
                  <a:pt x="2114552" y="408079"/>
                  <a:pt x="2110410" y="412243"/>
                </a:cubicBezTo>
                <a:cubicBezTo>
                  <a:pt x="2093840" y="424736"/>
                  <a:pt x="2073128" y="428900"/>
                  <a:pt x="2052416" y="428900"/>
                </a:cubicBezTo>
                <a:cubicBezTo>
                  <a:pt x="2048274" y="433064"/>
                  <a:pt x="2048274" y="453884"/>
                  <a:pt x="2048274" y="453884"/>
                </a:cubicBezTo>
                <a:cubicBezTo>
                  <a:pt x="2068986" y="462212"/>
                  <a:pt x="2085556" y="470540"/>
                  <a:pt x="2102125" y="487197"/>
                </a:cubicBezTo>
                <a:cubicBezTo>
                  <a:pt x="2102125" y="495525"/>
                  <a:pt x="2097983" y="508017"/>
                  <a:pt x="2093840" y="512181"/>
                </a:cubicBezTo>
                <a:cubicBezTo>
                  <a:pt x="2093840" y="516345"/>
                  <a:pt x="2093840" y="516345"/>
                  <a:pt x="2093840" y="516345"/>
                </a:cubicBezTo>
                <a:cubicBezTo>
                  <a:pt x="2073128" y="520509"/>
                  <a:pt x="2052416" y="520509"/>
                  <a:pt x="2031705" y="516345"/>
                </a:cubicBezTo>
                <a:cubicBezTo>
                  <a:pt x="2031705" y="516345"/>
                  <a:pt x="2023420" y="537165"/>
                  <a:pt x="2023420" y="537165"/>
                </a:cubicBezTo>
                <a:cubicBezTo>
                  <a:pt x="2039989" y="549658"/>
                  <a:pt x="2056559" y="566314"/>
                  <a:pt x="2064844" y="582970"/>
                </a:cubicBezTo>
                <a:cubicBezTo>
                  <a:pt x="2064844" y="587134"/>
                  <a:pt x="2064844" y="587134"/>
                  <a:pt x="2064844" y="587134"/>
                </a:cubicBezTo>
                <a:cubicBezTo>
                  <a:pt x="2060701" y="591298"/>
                  <a:pt x="2056559" y="599627"/>
                  <a:pt x="2052416" y="607955"/>
                </a:cubicBezTo>
                <a:cubicBezTo>
                  <a:pt x="2031705" y="607955"/>
                  <a:pt x="2010993" y="603791"/>
                  <a:pt x="1990281" y="591298"/>
                </a:cubicBezTo>
                <a:cubicBezTo>
                  <a:pt x="1990281" y="595463"/>
                  <a:pt x="1977853" y="612119"/>
                  <a:pt x="1973711" y="612119"/>
                </a:cubicBezTo>
                <a:cubicBezTo>
                  <a:pt x="1990281" y="628775"/>
                  <a:pt x="2002708" y="649595"/>
                  <a:pt x="2006850" y="666252"/>
                </a:cubicBezTo>
                <a:cubicBezTo>
                  <a:pt x="2006850" y="670416"/>
                  <a:pt x="2006850" y="670416"/>
                  <a:pt x="2006850" y="670416"/>
                </a:cubicBezTo>
                <a:cubicBezTo>
                  <a:pt x="2002708" y="674580"/>
                  <a:pt x="1994423" y="682908"/>
                  <a:pt x="1986138" y="687072"/>
                </a:cubicBezTo>
                <a:cubicBezTo>
                  <a:pt x="1965426" y="682908"/>
                  <a:pt x="1944714" y="670416"/>
                  <a:pt x="1932287" y="657924"/>
                </a:cubicBezTo>
                <a:cubicBezTo>
                  <a:pt x="1928145" y="657924"/>
                  <a:pt x="1911575" y="670416"/>
                  <a:pt x="1911575" y="674580"/>
                </a:cubicBezTo>
                <a:cubicBezTo>
                  <a:pt x="1919860" y="691236"/>
                  <a:pt x="1928145" y="712057"/>
                  <a:pt x="1928145" y="732877"/>
                </a:cubicBezTo>
                <a:cubicBezTo>
                  <a:pt x="1928145" y="732877"/>
                  <a:pt x="1928145" y="737041"/>
                  <a:pt x="1928145" y="737041"/>
                </a:cubicBezTo>
                <a:cubicBezTo>
                  <a:pt x="1924002" y="737041"/>
                  <a:pt x="1924002" y="737041"/>
                  <a:pt x="1924002" y="737041"/>
                </a:cubicBezTo>
                <a:cubicBezTo>
                  <a:pt x="1919860" y="741205"/>
                  <a:pt x="1911575" y="745369"/>
                  <a:pt x="1903291" y="749533"/>
                </a:cubicBezTo>
                <a:cubicBezTo>
                  <a:pt x="1882579" y="737041"/>
                  <a:pt x="1870151" y="724549"/>
                  <a:pt x="1857724" y="703728"/>
                </a:cubicBezTo>
                <a:cubicBezTo>
                  <a:pt x="1853582" y="703728"/>
                  <a:pt x="1837012" y="712057"/>
                  <a:pt x="1832870" y="716221"/>
                </a:cubicBezTo>
                <a:cubicBezTo>
                  <a:pt x="1837012" y="724549"/>
                  <a:pt x="1837012" y="737041"/>
                  <a:pt x="1837012" y="745369"/>
                </a:cubicBezTo>
                <a:cubicBezTo>
                  <a:pt x="1837012" y="757861"/>
                  <a:pt x="1837012" y="766190"/>
                  <a:pt x="1832870" y="778682"/>
                </a:cubicBezTo>
                <a:cubicBezTo>
                  <a:pt x="1824585" y="782846"/>
                  <a:pt x="1816300" y="782846"/>
                  <a:pt x="1808016" y="787010"/>
                </a:cubicBezTo>
                <a:cubicBezTo>
                  <a:pt x="1803873" y="787010"/>
                  <a:pt x="1803873" y="787010"/>
                  <a:pt x="1803873" y="787010"/>
                </a:cubicBezTo>
                <a:cubicBezTo>
                  <a:pt x="1791446" y="770354"/>
                  <a:pt x="1779019" y="749533"/>
                  <a:pt x="1774877" y="732877"/>
                </a:cubicBezTo>
                <a:cubicBezTo>
                  <a:pt x="1770734" y="732877"/>
                  <a:pt x="1750022" y="732877"/>
                  <a:pt x="1750022" y="732877"/>
                </a:cubicBezTo>
                <a:cubicBezTo>
                  <a:pt x="1750022" y="757861"/>
                  <a:pt x="1741737" y="778682"/>
                  <a:pt x="1733453" y="795338"/>
                </a:cubicBezTo>
                <a:cubicBezTo>
                  <a:pt x="1729310" y="795338"/>
                  <a:pt x="1729310" y="795338"/>
                  <a:pt x="1729310" y="795338"/>
                </a:cubicBezTo>
                <a:cubicBezTo>
                  <a:pt x="1725168" y="795338"/>
                  <a:pt x="1712741" y="795338"/>
                  <a:pt x="1704456" y="795338"/>
                </a:cubicBezTo>
                <a:cubicBezTo>
                  <a:pt x="1692029" y="778682"/>
                  <a:pt x="1687886" y="757861"/>
                  <a:pt x="1687886" y="732877"/>
                </a:cubicBezTo>
                <a:cubicBezTo>
                  <a:pt x="1683744" y="732877"/>
                  <a:pt x="1663032" y="732877"/>
                  <a:pt x="1658890" y="732877"/>
                </a:cubicBezTo>
                <a:cubicBezTo>
                  <a:pt x="1654747" y="749533"/>
                  <a:pt x="1642320" y="770354"/>
                  <a:pt x="1629893" y="787010"/>
                </a:cubicBezTo>
                <a:cubicBezTo>
                  <a:pt x="1625751" y="787010"/>
                  <a:pt x="1625751" y="787010"/>
                  <a:pt x="1625751" y="787010"/>
                </a:cubicBezTo>
                <a:cubicBezTo>
                  <a:pt x="1617466" y="782846"/>
                  <a:pt x="1609181" y="782846"/>
                  <a:pt x="1600896" y="778682"/>
                </a:cubicBezTo>
                <a:cubicBezTo>
                  <a:pt x="1596754" y="766190"/>
                  <a:pt x="1596754" y="757861"/>
                  <a:pt x="1596754" y="745369"/>
                </a:cubicBezTo>
                <a:cubicBezTo>
                  <a:pt x="1596754" y="737041"/>
                  <a:pt x="1596754" y="724549"/>
                  <a:pt x="1600896" y="716221"/>
                </a:cubicBezTo>
                <a:cubicBezTo>
                  <a:pt x="1596754" y="712057"/>
                  <a:pt x="1580184" y="707892"/>
                  <a:pt x="1576042" y="703728"/>
                </a:cubicBezTo>
                <a:cubicBezTo>
                  <a:pt x="1567757" y="724549"/>
                  <a:pt x="1551188" y="741205"/>
                  <a:pt x="1534618" y="749533"/>
                </a:cubicBezTo>
                <a:cubicBezTo>
                  <a:pt x="1530476" y="749533"/>
                  <a:pt x="1530476" y="749533"/>
                  <a:pt x="1530476" y="749533"/>
                </a:cubicBezTo>
                <a:cubicBezTo>
                  <a:pt x="1522191" y="745369"/>
                  <a:pt x="1513906" y="741205"/>
                  <a:pt x="1509764" y="737041"/>
                </a:cubicBezTo>
                <a:cubicBezTo>
                  <a:pt x="1509764" y="737041"/>
                  <a:pt x="1509764" y="732877"/>
                  <a:pt x="1509764" y="732877"/>
                </a:cubicBezTo>
                <a:cubicBezTo>
                  <a:pt x="1509764" y="716221"/>
                  <a:pt x="1513906" y="691236"/>
                  <a:pt x="1522191" y="674580"/>
                </a:cubicBezTo>
                <a:cubicBezTo>
                  <a:pt x="1522191" y="674580"/>
                  <a:pt x="1505621" y="657924"/>
                  <a:pt x="1501479" y="657924"/>
                </a:cubicBezTo>
                <a:cubicBezTo>
                  <a:pt x="1489052" y="674580"/>
                  <a:pt x="1468340" y="682908"/>
                  <a:pt x="1447628" y="687072"/>
                </a:cubicBezTo>
                <a:cubicBezTo>
                  <a:pt x="1439343" y="682908"/>
                  <a:pt x="1435201" y="674580"/>
                  <a:pt x="1426916" y="670416"/>
                </a:cubicBezTo>
                <a:cubicBezTo>
                  <a:pt x="1435201" y="649595"/>
                  <a:pt x="1443486" y="628775"/>
                  <a:pt x="1460055" y="616283"/>
                </a:cubicBezTo>
                <a:cubicBezTo>
                  <a:pt x="1455913" y="612119"/>
                  <a:pt x="1443486" y="595463"/>
                  <a:pt x="1443486" y="591298"/>
                </a:cubicBezTo>
                <a:cubicBezTo>
                  <a:pt x="1422774" y="603791"/>
                  <a:pt x="1402062" y="607955"/>
                  <a:pt x="1381350" y="607955"/>
                </a:cubicBezTo>
                <a:cubicBezTo>
                  <a:pt x="1377208" y="603791"/>
                  <a:pt x="1373065" y="591298"/>
                  <a:pt x="1368923" y="587134"/>
                </a:cubicBezTo>
                <a:cubicBezTo>
                  <a:pt x="1368923" y="582970"/>
                  <a:pt x="1368923" y="582970"/>
                  <a:pt x="1368923" y="582970"/>
                </a:cubicBezTo>
                <a:cubicBezTo>
                  <a:pt x="1377208" y="566314"/>
                  <a:pt x="1393777" y="549658"/>
                  <a:pt x="1414489" y="541330"/>
                </a:cubicBezTo>
                <a:cubicBezTo>
                  <a:pt x="1410347" y="537165"/>
                  <a:pt x="1402062" y="516345"/>
                  <a:pt x="1402062" y="516345"/>
                </a:cubicBezTo>
                <a:cubicBezTo>
                  <a:pt x="1381350" y="520509"/>
                  <a:pt x="1360638" y="520509"/>
                  <a:pt x="1339926" y="516345"/>
                </a:cubicBezTo>
                <a:cubicBezTo>
                  <a:pt x="1335784" y="508017"/>
                  <a:pt x="1331641" y="495525"/>
                  <a:pt x="1331641" y="491361"/>
                </a:cubicBezTo>
                <a:cubicBezTo>
                  <a:pt x="1331641" y="487197"/>
                  <a:pt x="1331641" y="487197"/>
                  <a:pt x="1331641" y="487197"/>
                </a:cubicBezTo>
                <a:cubicBezTo>
                  <a:pt x="1344068" y="474704"/>
                  <a:pt x="1364780" y="462212"/>
                  <a:pt x="1385492" y="453884"/>
                </a:cubicBezTo>
                <a:cubicBezTo>
                  <a:pt x="1385492" y="453884"/>
                  <a:pt x="1381350" y="433064"/>
                  <a:pt x="1381350" y="428900"/>
                </a:cubicBezTo>
                <a:cubicBezTo>
                  <a:pt x="1360638" y="428900"/>
                  <a:pt x="1339926" y="424736"/>
                  <a:pt x="1323357" y="412243"/>
                </a:cubicBezTo>
                <a:cubicBezTo>
                  <a:pt x="1319214" y="412243"/>
                  <a:pt x="1319214" y="412243"/>
                  <a:pt x="1319214" y="412243"/>
                </a:cubicBezTo>
                <a:cubicBezTo>
                  <a:pt x="1319214" y="408079"/>
                  <a:pt x="1319214" y="403915"/>
                  <a:pt x="1319214" y="399751"/>
                </a:cubicBezTo>
                <a:cubicBezTo>
                  <a:pt x="1319214" y="391423"/>
                  <a:pt x="1319214" y="387259"/>
                  <a:pt x="1319214" y="383095"/>
                </a:cubicBezTo>
                <a:cubicBezTo>
                  <a:pt x="1323357" y="383095"/>
                  <a:pt x="1323357" y="383095"/>
                  <a:pt x="1323357" y="383095"/>
                </a:cubicBezTo>
                <a:cubicBezTo>
                  <a:pt x="1339926" y="374767"/>
                  <a:pt x="1360638" y="366438"/>
                  <a:pt x="1381350" y="366438"/>
                </a:cubicBezTo>
                <a:cubicBezTo>
                  <a:pt x="1381350" y="362274"/>
                  <a:pt x="1385492" y="345618"/>
                  <a:pt x="1385492" y="341454"/>
                </a:cubicBezTo>
                <a:cubicBezTo>
                  <a:pt x="1364780" y="333126"/>
                  <a:pt x="1344068" y="324798"/>
                  <a:pt x="1331641" y="308141"/>
                </a:cubicBezTo>
                <a:cubicBezTo>
                  <a:pt x="1331641" y="299813"/>
                  <a:pt x="1335784" y="291485"/>
                  <a:pt x="1339926" y="283157"/>
                </a:cubicBezTo>
                <a:cubicBezTo>
                  <a:pt x="1356496" y="274829"/>
                  <a:pt x="1381350" y="274829"/>
                  <a:pt x="1402062" y="283157"/>
                </a:cubicBezTo>
                <a:cubicBezTo>
                  <a:pt x="1402062" y="278993"/>
                  <a:pt x="1410347" y="262337"/>
                  <a:pt x="1410347" y="258173"/>
                </a:cubicBezTo>
                <a:cubicBezTo>
                  <a:pt x="1393777" y="245680"/>
                  <a:pt x="1377208" y="229024"/>
                  <a:pt x="1368923" y="212368"/>
                </a:cubicBezTo>
                <a:cubicBezTo>
                  <a:pt x="1368923" y="204040"/>
                  <a:pt x="1377208" y="195711"/>
                  <a:pt x="1381350" y="187383"/>
                </a:cubicBezTo>
                <a:cubicBezTo>
                  <a:pt x="1402062" y="187383"/>
                  <a:pt x="1422774" y="195711"/>
                  <a:pt x="1443486" y="204040"/>
                </a:cubicBezTo>
                <a:cubicBezTo>
                  <a:pt x="1443486" y="204040"/>
                  <a:pt x="1455913" y="183219"/>
                  <a:pt x="1460055" y="183219"/>
                </a:cubicBezTo>
                <a:cubicBezTo>
                  <a:pt x="1443486" y="166563"/>
                  <a:pt x="1431059" y="145743"/>
                  <a:pt x="1426916" y="129086"/>
                </a:cubicBezTo>
                <a:cubicBezTo>
                  <a:pt x="1426916" y="124922"/>
                  <a:pt x="1426916" y="124922"/>
                  <a:pt x="1426916" y="124922"/>
                </a:cubicBezTo>
                <a:cubicBezTo>
                  <a:pt x="1431059" y="120758"/>
                  <a:pt x="1439343" y="112430"/>
                  <a:pt x="1447628" y="108266"/>
                </a:cubicBezTo>
                <a:cubicBezTo>
                  <a:pt x="1468340" y="112430"/>
                  <a:pt x="1489052" y="124922"/>
                  <a:pt x="1501479" y="137414"/>
                </a:cubicBezTo>
                <a:cubicBezTo>
                  <a:pt x="1505621" y="137414"/>
                  <a:pt x="1518049" y="124922"/>
                  <a:pt x="1522191" y="124922"/>
                </a:cubicBezTo>
                <a:cubicBezTo>
                  <a:pt x="1509764" y="104102"/>
                  <a:pt x="1505621" y="83282"/>
                  <a:pt x="1505621" y="62461"/>
                </a:cubicBezTo>
                <a:cubicBezTo>
                  <a:pt x="1513906" y="58297"/>
                  <a:pt x="1522191" y="49969"/>
                  <a:pt x="1530476" y="49969"/>
                </a:cubicBezTo>
                <a:cubicBezTo>
                  <a:pt x="1547045" y="58297"/>
                  <a:pt x="1563615" y="74953"/>
                  <a:pt x="1576042" y="91610"/>
                </a:cubicBezTo>
                <a:cubicBezTo>
                  <a:pt x="1576042" y="91610"/>
                  <a:pt x="1596754" y="83282"/>
                  <a:pt x="1600896" y="83282"/>
                </a:cubicBezTo>
                <a:cubicBezTo>
                  <a:pt x="1596754" y="70789"/>
                  <a:pt x="1596754" y="62461"/>
                  <a:pt x="1596754" y="49969"/>
                </a:cubicBezTo>
                <a:cubicBezTo>
                  <a:pt x="1596754" y="37477"/>
                  <a:pt x="1596754" y="29149"/>
                  <a:pt x="1600896" y="20820"/>
                </a:cubicBezTo>
                <a:cubicBezTo>
                  <a:pt x="1600896" y="16656"/>
                  <a:pt x="1600896" y="16656"/>
                  <a:pt x="1600896" y="16656"/>
                </a:cubicBezTo>
                <a:cubicBezTo>
                  <a:pt x="1609181" y="16656"/>
                  <a:pt x="1617466" y="12492"/>
                  <a:pt x="1625751" y="12492"/>
                </a:cubicBezTo>
                <a:cubicBezTo>
                  <a:pt x="1629893" y="12492"/>
                  <a:pt x="1629893" y="12492"/>
                  <a:pt x="1629893" y="12492"/>
                </a:cubicBezTo>
                <a:cubicBezTo>
                  <a:pt x="1642320" y="24984"/>
                  <a:pt x="1654747" y="45805"/>
                  <a:pt x="1658890" y="66625"/>
                </a:cubicBezTo>
                <a:cubicBezTo>
                  <a:pt x="1663032" y="66625"/>
                  <a:pt x="1683744" y="62461"/>
                  <a:pt x="1687886" y="62461"/>
                </a:cubicBezTo>
                <a:cubicBezTo>
                  <a:pt x="1687886" y="41641"/>
                  <a:pt x="1692029" y="20820"/>
                  <a:pt x="1704456" y="0"/>
                </a:cubicBez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endParaRPr lang="en-US" sz="1350">
              <a:solidFill>
                <a:schemeClr val="tx1"/>
              </a:solidFill>
            </a:endParaRPr>
          </a:p>
        </p:txBody>
      </p:sp>
    </p:spTree>
    <p:extLst>
      <p:ext uri="{BB962C8B-B14F-4D97-AF65-F5344CB8AC3E}">
        <p14:creationId xmlns:p14="http://schemas.microsoft.com/office/powerpoint/2010/main" val="1134036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5824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0"/>
            <a:ext cx="3008313" cy="1162051"/>
          </a:xfrm>
          <a:prstGeom prst="rect">
            <a:avLst/>
          </a:prstGeom>
        </p:spPr>
        <p:txBody>
          <a:bodyPr anchor="b"/>
          <a:lstStyle>
            <a:lvl1pPr algn="l">
              <a:defRPr sz="2000" b="1">
                <a:solidFill>
                  <a:srgbClr val="000000"/>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5"/>
            <a:ext cx="5111750" cy="5853113"/>
          </a:xfrm>
          <a:prstGeom prst="rect">
            <a:avLst/>
          </a:prstGeom>
        </p:spPr>
        <p:txBody>
          <a:bodyPr/>
          <a:lstStyle>
            <a:lvl1pPr>
              <a:defRPr sz="3200">
                <a:solidFill>
                  <a:srgbClr val="000000"/>
                </a:solidFill>
                <a:latin typeface="Georgia"/>
                <a:cs typeface="Georgia"/>
              </a:defRPr>
            </a:lvl1pPr>
            <a:lvl2pPr>
              <a:defRPr sz="2800">
                <a:solidFill>
                  <a:srgbClr val="000000"/>
                </a:solidFill>
                <a:latin typeface="Georgia"/>
                <a:cs typeface="Georgia"/>
              </a:defRPr>
            </a:lvl2pPr>
            <a:lvl3pPr>
              <a:defRPr sz="2400">
                <a:solidFill>
                  <a:srgbClr val="000000"/>
                </a:solidFill>
                <a:latin typeface="Georgia"/>
                <a:cs typeface="Georgia"/>
              </a:defRPr>
            </a:lvl3pPr>
            <a:lvl4pPr>
              <a:defRPr sz="2000">
                <a:solidFill>
                  <a:srgbClr val="000000"/>
                </a:solidFill>
                <a:latin typeface="Georgia"/>
                <a:cs typeface="Georgia"/>
              </a:defRPr>
            </a:lvl4pPr>
            <a:lvl5pPr>
              <a:defRPr sz="2000">
                <a:solidFill>
                  <a:srgbClr val="000000"/>
                </a:solidFill>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5" y="1435104"/>
            <a:ext cx="3008313" cy="4691063"/>
          </a:xfrm>
          <a:prstGeom prst="rect">
            <a:avLst/>
          </a:prstGeom>
        </p:spPr>
        <p:txBody>
          <a:bodyPr/>
          <a:lstStyle>
            <a:lvl1pPr marL="0" indent="0">
              <a:buNone/>
              <a:defRPr sz="1400">
                <a:solidFill>
                  <a:srgbClr val="000000"/>
                </a:solidFill>
                <a:latin typeface="Georgia"/>
                <a:cs typeface="Georgia"/>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dirty="0"/>
              <a:t>Click to edit Master text styles</a:t>
            </a:r>
          </a:p>
        </p:txBody>
      </p:sp>
    </p:spTree>
    <p:extLst>
      <p:ext uri="{BB962C8B-B14F-4D97-AF65-F5344CB8AC3E}">
        <p14:creationId xmlns:p14="http://schemas.microsoft.com/office/powerpoint/2010/main" val="99057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9"/>
          </a:xfrm>
          <a:prstGeom prst="rect">
            <a:avLst/>
          </a:prstGeom>
        </p:spPr>
        <p:txBody>
          <a:bodyPr anchor="b"/>
          <a:lstStyle>
            <a:lvl1pPr algn="l">
              <a:defRPr sz="2000" b="1">
                <a:solidFill>
                  <a:srgbClr val="000000"/>
                </a:solidFill>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a:xfrm>
            <a:off x="1792288" y="5367342"/>
            <a:ext cx="5486400" cy="804863"/>
          </a:xfrm>
          <a:prstGeom prst="rect">
            <a:avLst/>
          </a:prstGeom>
        </p:spPr>
        <p:txBody>
          <a:bodyPr/>
          <a:lstStyle>
            <a:lvl1pPr marL="0" indent="0">
              <a:buNone/>
              <a:defRPr sz="1400">
                <a:solidFill>
                  <a:srgbClr val="000000"/>
                </a:solidFill>
                <a:latin typeface="Georgia"/>
                <a:cs typeface="Georgia"/>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dirty="0"/>
              <a:t>Click to edit Master text styles</a:t>
            </a:r>
          </a:p>
        </p:txBody>
      </p:sp>
    </p:spTree>
    <p:extLst>
      <p:ext uri="{BB962C8B-B14F-4D97-AF65-F5344CB8AC3E}">
        <p14:creationId xmlns:p14="http://schemas.microsoft.com/office/powerpoint/2010/main" val="3930803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1.pn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21" Type="http://schemas.openxmlformats.org/officeDocument/2006/relationships/theme" Target="../theme/theme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theme" Target="../theme/theme4.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7086600" y="6477001"/>
            <a:ext cx="1600200" cy="138499"/>
          </a:xfrm>
          <a:prstGeom prst="rect">
            <a:avLst/>
          </a:prstGeom>
          <a:noFill/>
        </p:spPr>
        <p:txBody>
          <a:bodyPr lIns="0" tIns="0" rIns="0" bIns="0">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r" defTabSz="914378" rtl="0" eaLnBrk="0" fontAlgn="base" latinLnBrk="0" hangingPunct="0">
              <a:lnSpc>
                <a:spcPct val="100000"/>
              </a:lnSpc>
              <a:spcBef>
                <a:spcPct val="0"/>
              </a:spcBef>
              <a:spcAft>
                <a:spcPct val="0"/>
              </a:spcAft>
              <a:buClrTx/>
              <a:buSzTx/>
              <a:buFontTx/>
              <a:buNone/>
              <a:tabLst/>
              <a:defRPr/>
            </a:pPr>
            <a:fld id="{0862891A-B968-4583-AA06-0E8E238E7576}" type="slidenum">
              <a:rPr kumimoji="0" lang="en-US" altLang="x-none" sz="900" b="0" i="0" u="none" strike="noStrike" kern="1200" cap="none" spc="0" normalizeH="0" baseline="0" noProof="0" smtClean="0">
                <a:ln>
                  <a:noFill/>
                </a:ln>
                <a:solidFill>
                  <a:srgbClr val="58585A"/>
                </a:solidFill>
                <a:effectLst/>
                <a:uLnTx/>
                <a:uFillTx/>
                <a:latin typeface="Arial Narrow" charset="0"/>
                <a:ea typeface="ＭＳ Ｐゴシック" charset="-128"/>
                <a:cs typeface="+mn-cs"/>
              </a:rPr>
              <a:pPr marL="0" marR="0" lvl="0" indent="0" algn="r" defTabSz="914378" rtl="0" eaLnBrk="0" fontAlgn="base" latinLnBrk="0" hangingPunct="0">
                <a:lnSpc>
                  <a:spcPct val="100000"/>
                </a:lnSpc>
                <a:spcBef>
                  <a:spcPct val="0"/>
                </a:spcBef>
                <a:spcAft>
                  <a:spcPct val="0"/>
                </a:spcAft>
                <a:buClrTx/>
                <a:buSzTx/>
                <a:buFontTx/>
                <a:buNone/>
                <a:tabLst/>
                <a:defRPr/>
              </a:pPr>
              <a:t>‹#›</a:t>
            </a:fld>
            <a:r>
              <a:rPr kumimoji="0" lang="en-US" altLang="x-none" sz="900" b="0" i="0" u="none" strike="noStrike" kern="1200" cap="none" spc="0" normalizeH="0" baseline="0" noProof="0" dirty="0">
                <a:ln>
                  <a:noFill/>
                </a:ln>
                <a:solidFill>
                  <a:srgbClr val="58585A"/>
                </a:solidFill>
                <a:effectLst/>
                <a:uLnTx/>
                <a:uFillTx/>
                <a:latin typeface="Arial Narrow" charset="0"/>
                <a:ea typeface="ＭＳ Ｐゴシック" charset="-128"/>
                <a:cs typeface="+mn-cs"/>
              </a:rPr>
              <a:t>  </a:t>
            </a:r>
          </a:p>
        </p:txBody>
      </p:sp>
      <p:pic>
        <p:nvPicPr>
          <p:cNvPr id="4" name="Picture 3"/>
          <p:cNvPicPr>
            <a:picLocks noChangeAspect="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304799" y="5969001"/>
            <a:ext cx="1428997" cy="577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661253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934" r:id="rId13"/>
    <p:sldLayoutId id="2147483935" r:id="rId14"/>
    <p:sldLayoutId id="2147483938" r:id="rId15"/>
    <p:sldLayoutId id="2147483939" r:id="rId16"/>
    <p:sldLayoutId id="2147483940" r:id="rId17"/>
  </p:sldLayoutIdLst>
  <p:txStyles>
    <p:titleStyle>
      <a:lvl1pPr algn="ctr" defTabSz="457189" rtl="0" eaLnBrk="0" fontAlgn="base" hangingPunct="0">
        <a:spcBef>
          <a:spcPct val="0"/>
        </a:spcBef>
        <a:spcAft>
          <a:spcPct val="0"/>
        </a:spcAft>
        <a:defRPr sz="4400" kern="1200">
          <a:solidFill>
            <a:schemeClr val="tx1"/>
          </a:solidFill>
          <a:latin typeface="+mj-lt"/>
          <a:ea typeface="ＭＳ Ｐゴシック" panose="020B0600070205080204" pitchFamily="34" charset="-128"/>
          <a:cs typeface="ＭＳ Ｐゴシック" charset="0"/>
        </a:defRPr>
      </a:lvl1pPr>
      <a:lvl2pPr algn="ctr" defTabSz="457189"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0"/>
        </a:defRPr>
      </a:lvl2pPr>
      <a:lvl3pPr algn="ctr" defTabSz="457189"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0"/>
        </a:defRPr>
      </a:lvl3pPr>
      <a:lvl4pPr algn="ctr" defTabSz="457189"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0"/>
        </a:defRPr>
      </a:lvl4pPr>
      <a:lvl5pPr algn="ctr" defTabSz="457189"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0"/>
        </a:defRPr>
      </a:lvl5pPr>
      <a:lvl6pPr marL="457189" algn="ctr" defTabSz="457189"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378" algn="ctr" defTabSz="457189"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566" algn="ctr" defTabSz="457189"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754" algn="ctr" defTabSz="457189"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892" indent="-342892" algn="l" defTabSz="457189"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34" charset="-128"/>
          <a:cs typeface="ＭＳ Ｐゴシック" charset="0"/>
        </a:defRPr>
      </a:lvl1pPr>
      <a:lvl2pPr marL="742931" indent="-285743" algn="l" defTabSz="457189"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34" charset="-128"/>
          <a:cs typeface="+mn-cs"/>
        </a:defRPr>
      </a:lvl2pPr>
      <a:lvl3pPr marL="1142972" indent="-228594" algn="l" defTabSz="457189"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34" charset="-128"/>
          <a:cs typeface="+mn-cs"/>
        </a:defRPr>
      </a:lvl3pPr>
      <a:lvl4pPr marL="1600160" indent="-228594" algn="l" defTabSz="457189"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mn-cs"/>
        </a:defRPr>
      </a:lvl4pPr>
      <a:lvl5pPr marL="2057348" indent="-228594" algn="l" defTabSz="457189"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7086600" y="6477001"/>
            <a:ext cx="1600200" cy="138499"/>
          </a:xfrm>
          <a:prstGeom prst="rect">
            <a:avLst/>
          </a:prstGeom>
          <a:noFill/>
        </p:spPr>
        <p:txBody>
          <a:bodyPr lIns="0" tIns="0" rIns="0" bIns="0">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r" defTabSz="914378" rtl="0" eaLnBrk="0" fontAlgn="base" latinLnBrk="0" hangingPunct="0">
              <a:lnSpc>
                <a:spcPct val="100000"/>
              </a:lnSpc>
              <a:spcBef>
                <a:spcPct val="0"/>
              </a:spcBef>
              <a:spcAft>
                <a:spcPct val="0"/>
              </a:spcAft>
              <a:buClrTx/>
              <a:buSzTx/>
              <a:buFontTx/>
              <a:buNone/>
              <a:tabLst/>
              <a:defRPr/>
            </a:pPr>
            <a:fld id="{D9C4E8B1-B737-4168-B637-1CC66C28816B}" type="slidenum">
              <a:rPr kumimoji="0" lang="en-US" altLang="x-none" sz="900" b="0" i="0" u="none" strike="noStrike" kern="1200" cap="none" spc="0" normalizeH="0" baseline="0" noProof="0" smtClean="0">
                <a:ln>
                  <a:noFill/>
                </a:ln>
                <a:solidFill>
                  <a:srgbClr val="58585A"/>
                </a:solidFill>
                <a:effectLst/>
                <a:uLnTx/>
                <a:uFillTx/>
                <a:latin typeface="Arial Narrow" charset="0"/>
                <a:ea typeface="ＭＳ Ｐゴシック" charset="-128"/>
                <a:cs typeface="+mn-cs"/>
              </a:rPr>
              <a:pPr marL="0" marR="0" lvl="0" indent="0" algn="r" defTabSz="914378" rtl="0" eaLnBrk="0" fontAlgn="base" latinLnBrk="0" hangingPunct="0">
                <a:lnSpc>
                  <a:spcPct val="100000"/>
                </a:lnSpc>
                <a:spcBef>
                  <a:spcPct val="0"/>
                </a:spcBef>
                <a:spcAft>
                  <a:spcPct val="0"/>
                </a:spcAft>
                <a:buClrTx/>
                <a:buSzTx/>
                <a:buFontTx/>
                <a:buNone/>
                <a:tabLst/>
                <a:defRPr/>
              </a:pPr>
              <a:t>‹#›</a:t>
            </a:fld>
            <a:r>
              <a:rPr kumimoji="0" lang="en-US" altLang="x-none" sz="900" b="0" i="0" u="none" strike="noStrike" kern="1200" cap="none" spc="0" normalizeH="0" baseline="0" noProof="0">
                <a:ln>
                  <a:noFill/>
                </a:ln>
                <a:solidFill>
                  <a:srgbClr val="58585A"/>
                </a:solidFill>
                <a:effectLst/>
                <a:uLnTx/>
                <a:uFillTx/>
                <a:latin typeface="Arial Narrow" charset="0"/>
                <a:ea typeface="ＭＳ Ｐゴシック" charset="-128"/>
                <a:cs typeface="+mn-cs"/>
              </a:rPr>
              <a:t>  </a:t>
            </a:r>
          </a:p>
        </p:txBody>
      </p:sp>
      <p:pic>
        <p:nvPicPr>
          <p:cNvPr id="2051" name="Picture 3"/>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304799" y="5969001"/>
            <a:ext cx="1428997" cy="577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4434022"/>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Lst>
  <p:txStyles>
    <p:titleStyle>
      <a:lvl1pPr algn="ctr" defTabSz="457189" rtl="0" eaLnBrk="0" fontAlgn="base" hangingPunct="0">
        <a:spcBef>
          <a:spcPct val="0"/>
        </a:spcBef>
        <a:spcAft>
          <a:spcPct val="0"/>
        </a:spcAft>
        <a:defRPr sz="4400" kern="1200">
          <a:solidFill>
            <a:schemeClr val="tx1"/>
          </a:solidFill>
          <a:latin typeface="+mj-lt"/>
          <a:ea typeface="ＭＳ Ｐゴシック" panose="020B0600070205080204" pitchFamily="34" charset="-128"/>
          <a:cs typeface="ＭＳ Ｐゴシック" charset="0"/>
        </a:defRPr>
      </a:lvl1pPr>
      <a:lvl2pPr algn="ctr" defTabSz="457189"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0"/>
        </a:defRPr>
      </a:lvl2pPr>
      <a:lvl3pPr algn="ctr" defTabSz="457189"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0"/>
        </a:defRPr>
      </a:lvl3pPr>
      <a:lvl4pPr algn="ctr" defTabSz="457189"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0"/>
        </a:defRPr>
      </a:lvl4pPr>
      <a:lvl5pPr algn="ctr" defTabSz="457189"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0"/>
        </a:defRPr>
      </a:lvl5pPr>
      <a:lvl6pPr marL="457189" algn="ctr" defTabSz="457189"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378" algn="ctr" defTabSz="457189"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566" algn="ctr" defTabSz="457189"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754" algn="ctr" defTabSz="457189"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892" indent="-342892" algn="l" defTabSz="457189"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34" charset="-128"/>
          <a:cs typeface="ＭＳ Ｐゴシック" charset="0"/>
        </a:defRPr>
      </a:lvl1pPr>
      <a:lvl2pPr marL="742931" indent="-285743" algn="l" defTabSz="457189"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34" charset="-128"/>
          <a:cs typeface="+mn-cs"/>
        </a:defRPr>
      </a:lvl2pPr>
      <a:lvl3pPr marL="1142972" indent="-228594" algn="l" defTabSz="457189"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34" charset="-128"/>
          <a:cs typeface="+mn-cs"/>
        </a:defRPr>
      </a:lvl3pPr>
      <a:lvl4pPr marL="1600160" indent="-228594" algn="l" defTabSz="457189"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mn-cs"/>
        </a:defRPr>
      </a:lvl4pPr>
      <a:lvl5pPr marL="2057348" indent="-228594" algn="l" defTabSz="457189"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7086600" y="6477001"/>
            <a:ext cx="1600200" cy="138499"/>
          </a:xfrm>
          <a:prstGeom prst="rect">
            <a:avLst/>
          </a:prstGeom>
          <a:noFill/>
        </p:spPr>
        <p:txBody>
          <a:bodyPr lIns="0" tIns="0" rIns="0" bIns="0">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r" defTabSz="914378" rtl="0" eaLnBrk="0" fontAlgn="base" latinLnBrk="0" hangingPunct="0">
              <a:lnSpc>
                <a:spcPct val="100000"/>
              </a:lnSpc>
              <a:spcBef>
                <a:spcPct val="0"/>
              </a:spcBef>
              <a:spcAft>
                <a:spcPct val="0"/>
              </a:spcAft>
              <a:buClrTx/>
              <a:buSzTx/>
              <a:buFontTx/>
              <a:buNone/>
              <a:tabLst/>
              <a:defRPr/>
            </a:pPr>
            <a:fld id="{0862891A-B968-4583-AA06-0E8E238E7576}" type="slidenum">
              <a:rPr kumimoji="0" lang="en-US" altLang="x-none" sz="900" b="0" i="0" u="none" strike="noStrike" kern="1200" cap="none" spc="0" normalizeH="0" baseline="0" noProof="0" smtClean="0">
                <a:ln>
                  <a:noFill/>
                </a:ln>
                <a:solidFill>
                  <a:srgbClr val="58585A"/>
                </a:solidFill>
                <a:effectLst/>
                <a:uLnTx/>
                <a:uFillTx/>
                <a:latin typeface="Arial Narrow" charset="0"/>
                <a:ea typeface="ＭＳ Ｐゴシック" charset="-128"/>
                <a:cs typeface="+mn-cs"/>
              </a:rPr>
              <a:pPr marL="0" marR="0" lvl="0" indent="0" algn="r" defTabSz="914378" rtl="0" eaLnBrk="0" fontAlgn="base" latinLnBrk="0" hangingPunct="0">
                <a:lnSpc>
                  <a:spcPct val="100000"/>
                </a:lnSpc>
                <a:spcBef>
                  <a:spcPct val="0"/>
                </a:spcBef>
                <a:spcAft>
                  <a:spcPct val="0"/>
                </a:spcAft>
                <a:buClrTx/>
                <a:buSzTx/>
                <a:buFontTx/>
                <a:buNone/>
                <a:tabLst/>
                <a:defRPr/>
              </a:pPr>
              <a:t>‹#›</a:t>
            </a:fld>
            <a:r>
              <a:rPr kumimoji="0" lang="en-US" altLang="x-none" sz="900" b="0" i="0" u="none" strike="noStrike" kern="1200" cap="none" spc="0" normalizeH="0" baseline="0" noProof="0" dirty="0">
                <a:ln>
                  <a:noFill/>
                </a:ln>
                <a:solidFill>
                  <a:srgbClr val="58585A"/>
                </a:solidFill>
                <a:effectLst/>
                <a:uLnTx/>
                <a:uFillTx/>
                <a:latin typeface="Arial Narrow" charset="0"/>
                <a:ea typeface="ＭＳ Ｐゴシック" charset="-128"/>
                <a:cs typeface="+mn-cs"/>
              </a:rPr>
              <a:t>  </a:t>
            </a:r>
          </a:p>
        </p:txBody>
      </p:sp>
      <p:pic>
        <p:nvPicPr>
          <p:cNvPr id="4" name="Picture 3"/>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298914" y="5988677"/>
            <a:ext cx="1504486" cy="579549"/>
          </a:xfrm>
          <a:prstGeom prst="rect">
            <a:avLst/>
          </a:prstGeom>
        </p:spPr>
      </p:pic>
    </p:spTree>
    <p:extLst>
      <p:ext uri="{BB962C8B-B14F-4D97-AF65-F5344CB8AC3E}">
        <p14:creationId xmlns:p14="http://schemas.microsoft.com/office/powerpoint/2010/main" val="918466366"/>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54" r:id="rId13"/>
    <p:sldLayoutId id="2147483757" r:id="rId14"/>
    <p:sldLayoutId id="2147483807" r:id="rId15"/>
    <p:sldLayoutId id="2147483810" r:id="rId16"/>
    <p:sldLayoutId id="2147483811" r:id="rId17"/>
    <p:sldLayoutId id="2147483812" r:id="rId18"/>
    <p:sldLayoutId id="2147483816" r:id="rId19"/>
    <p:sldLayoutId id="2147483817" r:id="rId20"/>
  </p:sldLayoutIdLst>
  <p:txStyles>
    <p:titleStyle>
      <a:lvl1pPr algn="ctr" defTabSz="457189" rtl="0" eaLnBrk="0" fontAlgn="base" hangingPunct="0">
        <a:spcBef>
          <a:spcPct val="0"/>
        </a:spcBef>
        <a:spcAft>
          <a:spcPct val="0"/>
        </a:spcAft>
        <a:defRPr sz="4400" kern="1200">
          <a:solidFill>
            <a:schemeClr val="tx1"/>
          </a:solidFill>
          <a:latin typeface="+mj-lt"/>
          <a:ea typeface="ＭＳ Ｐゴシック" panose="020B0600070205080204" pitchFamily="34" charset="-128"/>
          <a:cs typeface="ＭＳ Ｐゴシック" charset="0"/>
        </a:defRPr>
      </a:lvl1pPr>
      <a:lvl2pPr algn="ctr" defTabSz="457189"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0"/>
        </a:defRPr>
      </a:lvl2pPr>
      <a:lvl3pPr algn="ctr" defTabSz="457189"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0"/>
        </a:defRPr>
      </a:lvl3pPr>
      <a:lvl4pPr algn="ctr" defTabSz="457189"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0"/>
        </a:defRPr>
      </a:lvl4pPr>
      <a:lvl5pPr algn="ctr" defTabSz="457189"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0"/>
        </a:defRPr>
      </a:lvl5pPr>
      <a:lvl6pPr marL="457189" algn="ctr" defTabSz="457189"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378" algn="ctr" defTabSz="457189"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566" algn="ctr" defTabSz="457189"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754" algn="ctr" defTabSz="457189"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892" indent="-342892" algn="l" defTabSz="457189"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34" charset="-128"/>
          <a:cs typeface="ＭＳ Ｐゴシック" charset="0"/>
        </a:defRPr>
      </a:lvl1pPr>
      <a:lvl2pPr marL="742931" indent="-285743" algn="l" defTabSz="457189"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34" charset="-128"/>
          <a:cs typeface="+mn-cs"/>
        </a:defRPr>
      </a:lvl2pPr>
      <a:lvl3pPr marL="1142972" indent="-228594" algn="l" defTabSz="457189"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34" charset="-128"/>
          <a:cs typeface="+mn-cs"/>
        </a:defRPr>
      </a:lvl3pPr>
      <a:lvl4pPr marL="1600160" indent="-228594" algn="l" defTabSz="457189"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mn-cs"/>
        </a:defRPr>
      </a:lvl4pPr>
      <a:lvl5pPr marL="2057348" indent="-228594" algn="l" defTabSz="457189"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2/20/2025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87777094"/>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9" r:id="rId12"/>
    <p:sldLayoutId id="2147483814" r:id="rId13"/>
    <p:sldLayoutId id="214748381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5.xml"/><Relationship Id="rId1" Type="http://schemas.openxmlformats.org/officeDocument/2006/relationships/tags" Target="../tags/tag2.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6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1.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ROTARY FOUNDATION</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20390" b="20390"/>
          <a:stretch>
            <a:fillRect/>
          </a:stretch>
        </p:blipFill>
        <p:spPr/>
      </p:pic>
      <p:sp>
        <p:nvSpPr>
          <p:cNvPr id="4" name="Text Placeholder 3"/>
          <p:cNvSpPr>
            <a:spLocks noGrp="1"/>
          </p:cNvSpPr>
          <p:nvPr>
            <p:ph type="body" sz="half" idx="2"/>
          </p:nvPr>
        </p:nvSpPr>
        <p:spPr/>
        <p:txBody>
          <a:bodyPr>
            <a:normAutofit fontScale="55000" lnSpcReduction="20000"/>
          </a:bodyPr>
          <a:lstStyle/>
          <a:p>
            <a:r>
              <a:rPr lang="en-US" dirty="0" smtClean="0"/>
              <a:t>CISCA STELLHORN, PDG</a:t>
            </a:r>
          </a:p>
          <a:p>
            <a:r>
              <a:rPr lang="en-US" dirty="0" smtClean="0"/>
              <a:t>ROTARY CLUB OF IRVINE</a:t>
            </a:r>
          </a:p>
          <a:p>
            <a:r>
              <a:rPr lang="en-US" dirty="0" smtClean="0"/>
              <a:t>DISTRICT 5320</a:t>
            </a:r>
          </a:p>
          <a:p>
            <a:endParaRPr lang="en-US" dirty="0"/>
          </a:p>
          <a:p>
            <a:r>
              <a:rPr lang="en-US" dirty="0" smtClean="0"/>
              <a:t>At a DDF Vision and Dental </a:t>
            </a:r>
          </a:p>
          <a:p>
            <a:r>
              <a:rPr lang="en-US" dirty="0" smtClean="0"/>
              <a:t>project in Ensenada ,Mexico</a:t>
            </a:r>
          </a:p>
        </p:txBody>
      </p:sp>
    </p:spTree>
    <p:extLst>
      <p:ext uri="{BB962C8B-B14F-4D97-AF65-F5344CB8AC3E}">
        <p14:creationId xmlns:p14="http://schemas.microsoft.com/office/powerpoint/2010/main" val="3091126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B4A05023-F79C-43CE-A6A4-C04BBDA4A093}"/>
              </a:ext>
            </a:extLst>
          </p:cNvPr>
          <p:cNvSpPr/>
          <p:nvPr/>
        </p:nvSpPr>
        <p:spPr>
          <a:xfrm>
            <a:off x="-2768837" y="-5161660"/>
            <a:ext cx="9053692" cy="1302379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0F51545-B300-42C6-B854-3E60042463EA}"/>
              </a:ext>
            </a:extLst>
          </p:cNvPr>
          <p:cNvSpPr txBox="1"/>
          <p:nvPr/>
        </p:nvSpPr>
        <p:spPr>
          <a:xfrm>
            <a:off x="6284855" y="4184037"/>
            <a:ext cx="3482988" cy="2376781"/>
          </a:xfrm>
          <a:prstGeom prst="rect">
            <a:avLst/>
          </a:prstGeom>
        </p:spPr>
        <p:txBody>
          <a:bodyPr vert="horz" lIns="68580" tIns="34290" rIns="68580" bIns="34290" rtlCol="0" anchor="b">
            <a:normAutofit/>
          </a:bodyPr>
          <a:lstStyle/>
          <a:p>
            <a:pPr>
              <a:lnSpc>
                <a:spcPct val="90000"/>
              </a:lnSpc>
              <a:spcBef>
                <a:spcPct val="0"/>
              </a:spcBef>
              <a:spcAft>
                <a:spcPts val="450"/>
              </a:spcAft>
            </a:pPr>
            <a:r>
              <a:rPr lang="en-US" sz="4050" b="1" dirty="0">
                <a:solidFill>
                  <a:schemeClr val="bg1"/>
                </a:solidFill>
                <a:latin typeface="+mj-lt"/>
                <a:ea typeface="+mj-ea"/>
                <a:cs typeface="+mj-cs"/>
              </a:rPr>
              <a:t>MYROTARY</a:t>
            </a:r>
          </a:p>
          <a:p>
            <a:pPr>
              <a:lnSpc>
                <a:spcPct val="90000"/>
              </a:lnSpc>
              <a:spcBef>
                <a:spcPct val="0"/>
              </a:spcBef>
              <a:spcAft>
                <a:spcPts val="450"/>
              </a:spcAft>
            </a:pPr>
            <a:r>
              <a:rPr lang="en-US" sz="4050" b="1" dirty="0">
                <a:solidFill>
                  <a:schemeClr val="bg1"/>
                </a:solidFill>
                <a:latin typeface="+mj-lt"/>
                <a:ea typeface="+mj-ea"/>
                <a:cs typeface="+mj-cs"/>
              </a:rPr>
              <a:t>REPORTS</a:t>
            </a:r>
          </a:p>
          <a:p>
            <a:pPr>
              <a:lnSpc>
                <a:spcPct val="90000"/>
              </a:lnSpc>
              <a:spcBef>
                <a:spcPct val="0"/>
              </a:spcBef>
              <a:spcAft>
                <a:spcPts val="450"/>
              </a:spcAft>
            </a:pPr>
            <a:endParaRPr lang="en-US" sz="4050" dirty="0">
              <a:solidFill>
                <a:schemeClr val="bg1"/>
              </a:solidFill>
              <a:latin typeface="+mj-lt"/>
              <a:ea typeface="+mj-ea"/>
              <a:cs typeface="+mj-cs"/>
            </a:endParaRPr>
          </a:p>
        </p:txBody>
      </p:sp>
      <p:pic>
        <p:nvPicPr>
          <p:cNvPr id="19" name="Picture 18" descr="Calculator, pen, compass, money and a paper with graphs printed on it">
            <a:extLst>
              <a:ext uri="{FF2B5EF4-FFF2-40B4-BE49-F238E27FC236}">
                <a16:creationId xmlns:a16="http://schemas.microsoft.com/office/drawing/2014/main" id="{8DA2FBA8-9A2A-5043-E8E1-CD0022B98C2F}"/>
              </a:ext>
            </a:extLst>
          </p:cNvPr>
          <p:cNvPicPr>
            <a:picLocks noChangeAspect="1"/>
          </p:cNvPicPr>
          <p:nvPr/>
        </p:nvPicPr>
        <p:blipFill rotWithShape="1">
          <a:blip r:embed="rId3"/>
          <a:srcRect l="21237" r="17014" b="-1"/>
          <a:stretch/>
        </p:blipFill>
        <p:spPr>
          <a:xfrm>
            <a:off x="1" y="0"/>
            <a:ext cx="6149941" cy="6857999"/>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030539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860E2B7-6A07-4F35-8014-B13D47C960AC}"/>
              </a:ext>
            </a:extLst>
          </p:cNvPr>
          <p:cNvSpPr>
            <a:spLocks noGrp="1"/>
          </p:cNvSpPr>
          <p:nvPr>
            <p:ph type="title"/>
          </p:nvPr>
        </p:nvSpPr>
        <p:spPr/>
        <p:txBody>
          <a:bodyPr>
            <a:normAutofit/>
          </a:bodyPr>
          <a:lstStyle/>
          <a:p>
            <a:r>
              <a:rPr lang="en-US" dirty="0"/>
              <a:t>LOCATING FOUNDATION REPORTS</a:t>
            </a:r>
          </a:p>
        </p:txBody>
      </p:sp>
      <p:pic>
        <p:nvPicPr>
          <p:cNvPr id="3074" name="Picture 2">
            <a:extLst>
              <a:ext uri="{FF2B5EF4-FFF2-40B4-BE49-F238E27FC236}">
                <a16:creationId xmlns:a16="http://schemas.microsoft.com/office/drawing/2014/main" id="{A150F895-023C-4AE9-A4F9-F23E9B1E0C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6144" t="25940" r="24229" b="6766"/>
          <a:stretch>
            <a:fillRect/>
          </a:stretch>
        </p:blipFill>
        <p:spPr bwMode="auto">
          <a:xfrm>
            <a:off x="2461248" y="2086769"/>
            <a:ext cx="4278654" cy="375608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Rectangle 2"/>
          <p:cNvSpPr/>
          <p:nvPr/>
        </p:nvSpPr>
        <p:spPr>
          <a:xfrm>
            <a:off x="2802628" y="3857626"/>
            <a:ext cx="3595895" cy="987674"/>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7" name="Straight Arrow Connector 6"/>
          <p:cNvCxnSpPr>
            <a:cxnSpLocks/>
          </p:cNvCxnSpPr>
          <p:nvPr/>
        </p:nvCxnSpPr>
        <p:spPr>
          <a:xfrm flipH="1">
            <a:off x="3179195" y="3993510"/>
            <a:ext cx="173421" cy="220718"/>
          </a:xfrm>
          <a:prstGeom prst="straightConnector1">
            <a:avLst/>
          </a:prstGeom>
          <a:ln w="25400">
            <a:solidFill>
              <a:srgbClr val="FF0000"/>
            </a:solidFill>
            <a:tailEnd type="triangle"/>
          </a:ln>
        </p:spPr>
        <p:style>
          <a:lnRef idx="3">
            <a:schemeClr val="accent5"/>
          </a:lnRef>
          <a:fillRef idx="0">
            <a:schemeClr val="accent5"/>
          </a:fillRef>
          <a:effectRef idx="2">
            <a:schemeClr val="accent5"/>
          </a:effectRef>
          <a:fontRef idx="minor">
            <a:schemeClr val="tx1"/>
          </a:fontRef>
        </p:style>
      </p:cxnSp>
      <p:pic>
        <p:nvPicPr>
          <p:cNvPr id="10" name="Picture 9"/>
          <p:cNvPicPr>
            <a:picLocks noChangeAspect="1"/>
          </p:cNvPicPr>
          <p:nvPr/>
        </p:nvPicPr>
        <p:blipFill>
          <a:blip r:embed="rId4"/>
          <a:stretch>
            <a:fillRect/>
          </a:stretch>
        </p:blipFill>
        <p:spPr>
          <a:xfrm>
            <a:off x="3045839" y="4196709"/>
            <a:ext cx="133357" cy="147645"/>
          </a:xfrm>
          <a:prstGeom prst="rect">
            <a:avLst/>
          </a:prstGeom>
        </p:spPr>
      </p:pic>
    </p:spTree>
    <p:extLst>
      <p:ext uri="{BB962C8B-B14F-4D97-AF65-F5344CB8AC3E}">
        <p14:creationId xmlns:p14="http://schemas.microsoft.com/office/powerpoint/2010/main" val="25378167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rmAutofit/>
          </a:bodyPr>
          <a:lstStyle/>
          <a:p>
            <a:r>
              <a:rPr lang="en-US" dirty="0"/>
              <a:t>CLUB RECOGNITION SUMMARY</a:t>
            </a:r>
          </a:p>
        </p:txBody>
      </p:sp>
      <p:pic>
        <p:nvPicPr>
          <p:cNvPr id="1026" name="Picture 2">
            <a:extLst>
              <a:ext uri="{FF2B5EF4-FFF2-40B4-BE49-F238E27FC236}">
                <a16:creationId xmlns:a16="http://schemas.microsoft.com/office/drawing/2014/main" id="{20EDBE7A-AEE4-4EF9-B759-8A141AE5EC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584" t="18111" r="10573" b="4179"/>
          <a:stretch>
            <a:fillRect/>
          </a:stretch>
        </p:blipFill>
        <p:spPr bwMode="auto">
          <a:xfrm>
            <a:off x="1953419" y="2027280"/>
            <a:ext cx="5237162" cy="402456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7" name="Rectangle 16">
            <a:extLst>
              <a:ext uri="{FF2B5EF4-FFF2-40B4-BE49-F238E27FC236}">
                <a16:creationId xmlns:a16="http://schemas.microsoft.com/office/drawing/2014/main" id="{E356963A-BD38-473F-A472-0486CF22F103}"/>
              </a:ext>
            </a:extLst>
          </p:cNvPr>
          <p:cNvSpPr/>
          <p:nvPr/>
        </p:nvSpPr>
        <p:spPr>
          <a:xfrm>
            <a:off x="2064544" y="3243231"/>
            <a:ext cx="5072062" cy="1370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a:extLst>
              <a:ext uri="{FF2B5EF4-FFF2-40B4-BE49-F238E27FC236}">
                <a16:creationId xmlns:a16="http://schemas.microsoft.com/office/drawing/2014/main" id="{8894F313-0A2C-497C-B52B-4EFE507767F8}"/>
              </a:ext>
            </a:extLst>
          </p:cNvPr>
          <p:cNvSpPr/>
          <p:nvPr/>
        </p:nvSpPr>
        <p:spPr>
          <a:xfrm>
            <a:off x="6810319" y="3062256"/>
            <a:ext cx="338859" cy="1809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27" name="Picture 3">
            <a:extLst>
              <a:ext uri="{FF2B5EF4-FFF2-40B4-BE49-F238E27FC236}">
                <a16:creationId xmlns:a16="http://schemas.microsoft.com/office/drawing/2014/main" id="{FD7FE527-5124-45BE-8E23-EAE60FE1FA4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07394" y="2523364"/>
            <a:ext cx="2050256" cy="15458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7" name="Rectangle 6">
            <a:extLst>
              <a:ext uri="{FF2B5EF4-FFF2-40B4-BE49-F238E27FC236}">
                <a16:creationId xmlns:a16="http://schemas.microsoft.com/office/drawing/2014/main" id="{D9EDFC7D-1052-420A-B9C2-087FB6B2947A}"/>
              </a:ext>
            </a:extLst>
          </p:cNvPr>
          <p:cNvSpPr/>
          <p:nvPr/>
        </p:nvSpPr>
        <p:spPr>
          <a:xfrm rot="5400000">
            <a:off x="4051196" y="4131699"/>
            <a:ext cx="2635275" cy="49638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F3E6CE1C-5C67-4E4B-A677-9A83184B47A1}"/>
              </a:ext>
            </a:extLst>
          </p:cNvPr>
          <p:cNvSpPr/>
          <p:nvPr/>
        </p:nvSpPr>
        <p:spPr>
          <a:xfrm rot="5400000">
            <a:off x="2806960" y="4173664"/>
            <a:ext cx="2635275" cy="39841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BC177C7E-2EFB-4645-B4BA-C2ED5C325FA5}"/>
              </a:ext>
            </a:extLst>
          </p:cNvPr>
          <p:cNvSpPr/>
          <p:nvPr/>
        </p:nvSpPr>
        <p:spPr>
          <a:xfrm flipH="1">
            <a:off x="5629303" y="3047259"/>
            <a:ext cx="696385" cy="26352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0456ED73-488A-47FA-99FD-68133B0BAF36}"/>
              </a:ext>
            </a:extLst>
          </p:cNvPr>
          <p:cNvSpPr/>
          <p:nvPr/>
        </p:nvSpPr>
        <p:spPr>
          <a:xfrm>
            <a:off x="6156258" y="2587460"/>
            <a:ext cx="980348" cy="1809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95461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27"/>
                                        </p:tgtEl>
                                        <p:attrNameLst>
                                          <p:attrName>style.visibility</p:attrName>
                                        </p:attrNameLst>
                                      </p:cBhvr>
                                      <p:to>
                                        <p:strVal val="visible"/>
                                      </p:to>
                                    </p:set>
                                    <p:anim calcmode="lin" valueType="num">
                                      <p:cBhvr additive="base">
                                        <p:cTn id="23" dur="500" fill="hold"/>
                                        <p:tgtEl>
                                          <p:spTgt spid="1027"/>
                                        </p:tgtEl>
                                        <p:attrNameLst>
                                          <p:attrName>ppt_x</p:attrName>
                                        </p:attrNameLst>
                                      </p:cBhvr>
                                      <p:tavLst>
                                        <p:tav tm="0">
                                          <p:val>
                                            <p:strVal val="#ppt_x"/>
                                          </p:val>
                                        </p:tav>
                                        <p:tav tm="100000">
                                          <p:val>
                                            <p:strVal val="#ppt_x"/>
                                          </p:val>
                                        </p:tav>
                                      </p:tavLst>
                                    </p:anim>
                                    <p:anim calcmode="lin" valueType="num">
                                      <p:cBhvr additive="base">
                                        <p:cTn id="24"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7" grpId="0" animBg="1"/>
      <p:bldP spid="8"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rmAutofit/>
          </a:bodyPr>
          <a:lstStyle/>
          <a:p>
            <a:r>
              <a:rPr lang="en-US" dirty="0"/>
              <a:t>CLUB FUNDRAISING ANALYSIS</a:t>
            </a:r>
          </a:p>
        </p:txBody>
      </p:sp>
      <p:pic>
        <p:nvPicPr>
          <p:cNvPr id="14" name="Picture 13">
            <a:extLst>
              <a:ext uri="{FF2B5EF4-FFF2-40B4-BE49-F238E27FC236}">
                <a16:creationId xmlns:a16="http://schemas.microsoft.com/office/drawing/2014/main" id="{7EACC8CE-64F9-4CDC-BECF-806F1B1512B7}"/>
              </a:ext>
            </a:extLst>
          </p:cNvPr>
          <p:cNvPicPr>
            <a:picLocks noChangeAspect="1"/>
          </p:cNvPicPr>
          <p:nvPr/>
        </p:nvPicPr>
        <p:blipFill rotWithShape="1">
          <a:blip r:embed="rId3"/>
          <a:srcRect t="1437" r="46514" b="24679"/>
          <a:stretch/>
        </p:blipFill>
        <p:spPr>
          <a:xfrm>
            <a:off x="1825843" y="1582721"/>
            <a:ext cx="6428923" cy="5275279"/>
          </a:xfrm>
          <a:prstGeom prst="rect">
            <a:avLst/>
          </a:prstGeom>
          <a:noFill/>
        </p:spPr>
      </p:pic>
    </p:spTree>
    <p:extLst>
      <p:ext uri="{BB962C8B-B14F-4D97-AF65-F5344CB8AC3E}">
        <p14:creationId xmlns:p14="http://schemas.microsoft.com/office/powerpoint/2010/main" val="2474663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806101" y="1838433"/>
            <a:ext cx="5456006" cy="1265048"/>
          </a:xfrm>
          <a:prstGeom prst="rect">
            <a:avLst/>
          </a:prstGeom>
        </p:spPr>
      </p:pic>
      <p:sp>
        <p:nvSpPr>
          <p:cNvPr id="5" name="Title 4">
            <a:extLst>
              <a:ext uri="{FF2B5EF4-FFF2-40B4-BE49-F238E27FC236}">
                <a16:creationId xmlns:a16="http://schemas.microsoft.com/office/drawing/2014/main" id="{52381ABC-8821-4985-883C-CC7B9BF4084D}"/>
              </a:ext>
            </a:extLst>
          </p:cNvPr>
          <p:cNvSpPr>
            <a:spLocks noGrp="1"/>
          </p:cNvSpPr>
          <p:nvPr>
            <p:ph type="title"/>
          </p:nvPr>
        </p:nvSpPr>
        <p:spPr/>
        <p:txBody>
          <a:bodyPr/>
          <a:lstStyle/>
          <a:p>
            <a:pPr lvl="0" algn="l"/>
            <a:r>
              <a:rPr lang="en-US" altLang="en-US" sz="3300" b="1" dirty="0">
                <a:latin typeface="Calibri Light" panose="020F0302020204030204" pitchFamily="34" charset="0"/>
                <a:cs typeface="Calibri Light" panose="020F0302020204030204" pitchFamily="34" charset="0"/>
              </a:rPr>
              <a:t>ACCESSING REPORTS IN myrotary.org</a:t>
            </a:r>
            <a:endParaRPr lang="en-US" sz="3300" b="1" dirty="0">
              <a:latin typeface="Calibri Light" panose="020F0302020204030204" pitchFamily="34" charset="0"/>
              <a:cs typeface="Calibri Light" panose="020F0302020204030204" pitchFamily="34" charset="0"/>
            </a:endParaRPr>
          </a:p>
        </p:txBody>
      </p:sp>
      <p:sp>
        <p:nvSpPr>
          <p:cNvPr id="3" name="Slide Number Placeholder 2">
            <a:extLst>
              <a:ext uri="{FF2B5EF4-FFF2-40B4-BE49-F238E27FC236}">
                <a16:creationId xmlns:a16="http://schemas.microsoft.com/office/drawing/2014/main" id="{29F1E8A0-6E78-4E03-8B26-96161AB15906}"/>
              </a:ext>
            </a:extLst>
          </p:cNvPr>
          <p:cNvSpPr>
            <a:spLocks noGrp="1"/>
          </p:cNvSpPr>
          <p:nvPr>
            <p:ph type="sldNum" sz="quarter" idx="12"/>
          </p:nvPr>
        </p:nvSpPr>
        <p:spPr/>
        <p:txBody>
          <a:bodyPr/>
          <a:lstStyle/>
          <a:p>
            <a:fld id="{97A94E25-127B-4C48-AF96-44BA7B823777}" type="slidenum">
              <a:rPr lang="en-US" sz="900" smtClean="0">
                <a:solidFill>
                  <a:schemeClr val="bg1"/>
                </a:solidFill>
              </a:rPr>
              <a:pPr/>
              <a:t>14</a:t>
            </a:fld>
            <a:endParaRPr lang="en-US" sz="900" dirty="0">
              <a:solidFill>
                <a:schemeClr val="bg1"/>
              </a:solidFill>
            </a:endParaRPr>
          </a:p>
        </p:txBody>
      </p:sp>
      <p:sp>
        <p:nvSpPr>
          <p:cNvPr id="7" name="Rectangle 6"/>
          <p:cNvSpPr/>
          <p:nvPr/>
        </p:nvSpPr>
        <p:spPr>
          <a:xfrm>
            <a:off x="7820895" y="1845652"/>
            <a:ext cx="441212" cy="212594"/>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132487" y="5768756"/>
            <a:ext cx="2424545" cy="8812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ight Arrow 11"/>
          <p:cNvSpPr>
            <a:spLocks noChangeAspect="1"/>
          </p:cNvSpPr>
          <p:nvPr/>
        </p:nvSpPr>
        <p:spPr>
          <a:xfrm>
            <a:off x="2399527" y="2420572"/>
            <a:ext cx="158171" cy="228600"/>
          </a:xfrm>
          <a:prstGeom prst="rightArrow">
            <a:avLst>
              <a:gd name="adj1" fmla="val 66700"/>
              <a:gd name="adj2" fmla="val 50000"/>
            </a:avLst>
          </a:prstGeom>
          <a:solidFill>
            <a:srgbClr val="D0D5E8"/>
          </a:solidFill>
          <a:ln>
            <a:noFill/>
          </a:ln>
          <a:effectLst/>
        </p:spPr>
      </p:sp>
      <p:sp>
        <p:nvSpPr>
          <p:cNvPr id="13" name="Freeform 12"/>
          <p:cNvSpPr/>
          <p:nvPr/>
        </p:nvSpPr>
        <p:spPr>
          <a:xfrm>
            <a:off x="647004" y="2381956"/>
            <a:ext cx="1504121" cy="300970"/>
          </a:xfrm>
          <a:custGeom>
            <a:avLst/>
            <a:gdLst>
              <a:gd name="connsiteX0" fmla="*/ 0 w 2430270"/>
              <a:gd name="connsiteY0" fmla="*/ 60757 h 607567"/>
              <a:gd name="connsiteX1" fmla="*/ 60757 w 2430270"/>
              <a:gd name="connsiteY1" fmla="*/ 0 h 607567"/>
              <a:gd name="connsiteX2" fmla="*/ 2369513 w 2430270"/>
              <a:gd name="connsiteY2" fmla="*/ 0 h 607567"/>
              <a:gd name="connsiteX3" fmla="*/ 2430270 w 2430270"/>
              <a:gd name="connsiteY3" fmla="*/ 60757 h 607567"/>
              <a:gd name="connsiteX4" fmla="*/ 2430270 w 2430270"/>
              <a:gd name="connsiteY4" fmla="*/ 546810 h 607567"/>
              <a:gd name="connsiteX5" fmla="*/ 2369513 w 2430270"/>
              <a:gd name="connsiteY5" fmla="*/ 607567 h 607567"/>
              <a:gd name="connsiteX6" fmla="*/ 60757 w 2430270"/>
              <a:gd name="connsiteY6" fmla="*/ 607567 h 607567"/>
              <a:gd name="connsiteX7" fmla="*/ 0 w 2430270"/>
              <a:gd name="connsiteY7" fmla="*/ 546810 h 607567"/>
              <a:gd name="connsiteX8" fmla="*/ 0 w 2430270"/>
              <a:gd name="connsiteY8" fmla="*/ 60757 h 607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0270" h="607567">
                <a:moveTo>
                  <a:pt x="0" y="60757"/>
                </a:moveTo>
                <a:cubicBezTo>
                  <a:pt x="0" y="27202"/>
                  <a:pt x="27202" y="0"/>
                  <a:pt x="60757" y="0"/>
                </a:cubicBezTo>
                <a:lnTo>
                  <a:pt x="2369513" y="0"/>
                </a:lnTo>
                <a:cubicBezTo>
                  <a:pt x="2403068" y="0"/>
                  <a:pt x="2430270" y="27202"/>
                  <a:pt x="2430270" y="60757"/>
                </a:cubicBezTo>
                <a:lnTo>
                  <a:pt x="2430270" y="546810"/>
                </a:lnTo>
                <a:cubicBezTo>
                  <a:pt x="2430270" y="580365"/>
                  <a:pt x="2403068" y="607567"/>
                  <a:pt x="2369513" y="607567"/>
                </a:cubicBezTo>
                <a:lnTo>
                  <a:pt x="60757" y="607567"/>
                </a:lnTo>
                <a:cubicBezTo>
                  <a:pt x="27202" y="607567"/>
                  <a:pt x="0" y="580365"/>
                  <a:pt x="0" y="546810"/>
                </a:cubicBezTo>
                <a:lnTo>
                  <a:pt x="0" y="60757"/>
                </a:lnTo>
                <a:close/>
              </a:path>
            </a:pathLst>
          </a:custGeom>
          <a:solidFill>
            <a:srgbClr val="4F81BD">
              <a:alpha val="90000"/>
              <a:tint val="40000"/>
              <a:hueOff val="0"/>
              <a:satOff val="0"/>
              <a:lumOff val="0"/>
              <a:alphaOff val="0"/>
            </a:srgbClr>
          </a:solidFill>
          <a:ln w="42500" cap="flat" cmpd="sng" algn="ctr">
            <a:solidFill>
              <a:srgbClr val="4F81BD">
                <a:alpha val="90000"/>
                <a:tint val="40000"/>
                <a:hueOff val="0"/>
                <a:satOff val="0"/>
                <a:lumOff val="0"/>
                <a:alphaOff val="0"/>
              </a:srgbClr>
            </a:solidFill>
            <a:prstDash val="solid"/>
          </a:ln>
          <a:effectLst/>
        </p:spPr>
        <p:txBody>
          <a:bodyPr spcFirstLastPara="0" vert="horz" wrap="square" lIns="33035" tIns="33035" rIns="33035" bIns="33035" numCol="1" spcCol="1270" anchor="ctr" anchorCtr="0">
            <a:noAutofit/>
          </a:bodyPr>
          <a:lstStyle/>
          <a:p>
            <a:pPr algn="ctr" defTabSz="533400">
              <a:lnSpc>
                <a:spcPct val="90000"/>
              </a:lnSpc>
              <a:spcAft>
                <a:spcPct val="35000"/>
              </a:spcAft>
              <a:defRPr/>
            </a:pPr>
            <a:r>
              <a:rPr lang="en-US" sz="1300" dirty="0">
                <a:solidFill>
                  <a:schemeClr val="tx2"/>
                </a:solidFill>
                <a:latin typeface="Arial" panose="020B0604020202020204" pitchFamily="34" charset="0"/>
                <a:cs typeface="Arial" panose="020B0604020202020204" pitchFamily="34" charset="0"/>
              </a:rPr>
              <a:t>My Rotary</a:t>
            </a:r>
          </a:p>
        </p:txBody>
      </p:sp>
      <p:sp>
        <p:nvSpPr>
          <p:cNvPr id="18" name="Right Arrow 17"/>
          <p:cNvSpPr>
            <a:spLocks noChangeAspect="1"/>
          </p:cNvSpPr>
          <p:nvPr/>
        </p:nvSpPr>
        <p:spPr>
          <a:xfrm rot="5400000">
            <a:off x="4325396" y="3235614"/>
            <a:ext cx="158171" cy="228600"/>
          </a:xfrm>
          <a:prstGeom prst="rightArrow">
            <a:avLst>
              <a:gd name="adj1" fmla="val 66700"/>
              <a:gd name="adj2" fmla="val 50000"/>
            </a:avLst>
          </a:prstGeom>
          <a:solidFill>
            <a:srgbClr val="D0D5E8"/>
          </a:solidFill>
          <a:ln>
            <a:noFill/>
          </a:ln>
          <a:effectLst/>
        </p:spPr>
      </p:sp>
      <p:sp>
        <p:nvSpPr>
          <p:cNvPr id="14" name="Rectangle 13">
            <a:extLst>
              <a:ext uri="{FF2B5EF4-FFF2-40B4-BE49-F238E27FC236}">
                <a16:creationId xmlns:a16="http://schemas.microsoft.com/office/drawing/2014/main" id="{9D24DF6E-6697-4248-AF3B-CAF70DAE48B8}"/>
              </a:ext>
            </a:extLst>
          </p:cNvPr>
          <p:cNvSpPr/>
          <p:nvPr/>
        </p:nvSpPr>
        <p:spPr>
          <a:xfrm>
            <a:off x="3443712" y="2907138"/>
            <a:ext cx="1630695" cy="196343"/>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6344BDB9-0F4B-4942-8EF2-AFF08E15469D}"/>
              </a:ext>
            </a:extLst>
          </p:cNvPr>
          <p:cNvPicPr>
            <a:picLocks noChangeAspect="1"/>
          </p:cNvPicPr>
          <p:nvPr/>
        </p:nvPicPr>
        <p:blipFill rotWithShape="1">
          <a:blip r:embed="rId4"/>
          <a:srcRect t="5976" b="36576"/>
          <a:stretch/>
        </p:blipFill>
        <p:spPr>
          <a:xfrm>
            <a:off x="1083183" y="3622786"/>
            <a:ext cx="7277100" cy="2095731"/>
          </a:xfrm>
          <a:prstGeom prst="rect">
            <a:avLst/>
          </a:prstGeom>
        </p:spPr>
      </p:pic>
      <p:sp>
        <p:nvSpPr>
          <p:cNvPr id="19" name="Rectangle 18">
            <a:extLst>
              <a:ext uri="{FF2B5EF4-FFF2-40B4-BE49-F238E27FC236}">
                <a16:creationId xmlns:a16="http://schemas.microsoft.com/office/drawing/2014/main" id="{69DDAFE5-C5EE-4DE8-89C4-A878E3D32795}"/>
              </a:ext>
            </a:extLst>
          </p:cNvPr>
          <p:cNvSpPr/>
          <p:nvPr/>
        </p:nvSpPr>
        <p:spPr>
          <a:xfrm>
            <a:off x="1741684" y="4913505"/>
            <a:ext cx="1630695" cy="196343"/>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0780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500"/>
                                        <p:tgtEl>
                                          <p:spTgt spid="1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childTnLst>
                          </p:cTn>
                        </p:par>
                        <p:par>
                          <p:cTn id="31" fill="hold">
                            <p:stCondLst>
                              <p:cond delay="3000"/>
                            </p:stCondLst>
                            <p:childTnLst>
                              <p:par>
                                <p:cTn id="32" presetID="10" presetClass="entr" presetSubtype="0" fill="hold" grpId="0" nodeType="afterEffect">
                                  <p:stCondLst>
                                    <p:cond delay="500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4"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806101" y="1838433"/>
            <a:ext cx="5456006" cy="1265048"/>
          </a:xfrm>
          <a:prstGeom prst="rect">
            <a:avLst/>
          </a:prstGeom>
        </p:spPr>
      </p:pic>
      <p:sp>
        <p:nvSpPr>
          <p:cNvPr id="5" name="Title 4">
            <a:extLst>
              <a:ext uri="{FF2B5EF4-FFF2-40B4-BE49-F238E27FC236}">
                <a16:creationId xmlns:a16="http://schemas.microsoft.com/office/drawing/2014/main" id="{52381ABC-8821-4985-883C-CC7B9BF4084D}"/>
              </a:ext>
            </a:extLst>
          </p:cNvPr>
          <p:cNvSpPr>
            <a:spLocks noGrp="1"/>
          </p:cNvSpPr>
          <p:nvPr>
            <p:ph type="title"/>
          </p:nvPr>
        </p:nvSpPr>
        <p:spPr/>
        <p:txBody>
          <a:bodyPr/>
          <a:lstStyle/>
          <a:p>
            <a:pPr lvl="0" algn="l"/>
            <a:r>
              <a:rPr lang="en-US" altLang="en-US" sz="3300" b="1" dirty="0">
                <a:latin typeface="Calibri Light" panose="020F0302020204030204" pitchFamily="34" charset="0"/>
                <a:cs typeface="Calibri Light" panose="020F0302020204030204" pitchFamily="34" charset="0"/>
              </a:rPr>
              <a:t>ACCESSING REPORTS IN myrotary.org</a:t>
            </a:r>
            <a:endParaRPr lang="en-US" sz="3300" b="1" dirty="0">
              <a:latin typeface="Calibri Light" panose="020F0302020204030204" pitchFamily="34" charset="0"/>
              <a:cs typeface="Calibri Light" panose="020F0302020204030204" pitchFamily="34" charset="0"/>
            </a:endParaRPr>
          </a:p>
        </p:txBody>
      </p:sp>
      <p:sp>
        <p:nvSpPr>
          <p:cNvPr id="3" name="Slide Number Placeholder 2">
            <a:extLst>
              <a:ext uri="{FF2B5EF4-FFF2-40B4-BE49-F238E27FC236}">
                <a16:creationId xmlns:a16="http://schemas.microsoft.com/office/drawing/2014/main" id="{29F1E8A0-6E78-4E03-8B26-96161AB15906}"/>
              </a:ext>
            </a:extLst>
          </p:cNvPr>
          <p:cNvSpPr>
            <a:spLocks noGrp="1"/>
          </p:cNvSpPr>
          <p:nvPr>
            <p:ph type="sldNum" sz="quarter" idx="12"/>
          </p:nvPr>
        </p:nvSpPr>
        <p:spPr/>
        <p:txBody>
          <a:bodyPr/>
          <a:lstStyle/>
          <a:p>
            <a:fld id="{97A94E25-127B-4C48-AF96-44BA7B823777}" type="slidenum">
              <a:rPr lang="en-US" sz="900" smtClean="0">
                <a:solidFill>
                  <a:schemeClr val="bg1"/>
                </a:solidFill>
              </a:rPr>
              <a:pPr/>
              <a:t>15</a:t>
            </a:fld>
            <a:endParaRPr lang="en-US" sz="900" dirty="0">
              <a:solidFill>
                <a:schemeClr val="bg1"/>
              </a:solidFill>
            </a:endParaRPr>
          </a:p>
        </p:txBody>
      </p:sp>
      <p:sp>
        <p:nvSpPr>
          <p:cNvPr id="7" name="Rectangle 6"/>
          <p:cNvSpPr/>
          <p:nvPr/>
        </p:nvSpPr>
        <p:spPr>
          <a:xfrm>
            <a:off x="7820895" y="1845652"/>
            <a:ext cx="441212" cy="212594"/>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132487" y="5768756"/>
            <a:ext cx="2424545" cy="8812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ight Arrow 11"/>
          <p:cNvSpPr>
            <a:spLocks noChangeAspect="1"/>
          </p:cNvSpPr>
          <p:nvPr/>
        </p:nvSpPr>
        <p:spPr>
          <a:xfrm>
            <a:off x="2399527" y="2420572"/>
            <a:ext cx="158171" cy="228600"/>
          </a:xfrm>
          <a:prstGeom prst="rightArrow">
            <a:avLst>
              <a:gd name="adj1" fmla="val 66700"/>
              <a:gd name="adj2" fmla="val 50000"/>
            </a:avLst>
          </a:prstGeom>
          <a:solidFill>
            <a:srgbClr val="D0D5E8"/>
          </a:solidFill>
          <a:ln>
            <a:noFill/>
          </a:ln>
          <a:effectLst/>
        </p:spPr>
      </p:sp>
      <p:sp>
        <p:nvSpPr>
          <p:cNvPr id="13" name="Freeform 12"/>
          <p:cNvSpPr/>
          <p:nvPr/>
        </p:nvSpPr>
        <p:spPr>
          <a:xfrm>
            <a:off x="647004" y="2381956"/>
            <a:ext cx="1504121" cy="300970"/>
          </a:xfrm>
          <a:custGeom>
            <a:avLst/>
            <a:gdLst>
              <a:gd name="connsiteX0" fmla="*/ 0 w 2430270"/>
              <a:gd name="connsiteY0" fmla="*/ 60757 h 607567"/>
              <a:gd name="connsiteX1" fmla="*/ 60757 w 2430270"/>
              <a:gd name="connsiteY1" fmla="*/ 0 h 607567"/>
              <a:gd name="connsiteX2" fmla="*/ 2369513 w 2430270"/>
              <a:gd name="connsiteY2" fmla="*/ 0 h 607567"/>
              <a:gd name="connsiteX3" fmla="*/ 2430270 w 2430270"/>
              <a:gd name="connsiteY3" fmla="*/ 60757 h 607567"/>
              <a:gd name="connsiteX4" fmla="*/ 2430270 w 2430270"/>
              <a:gd name="connsiteY4" fmla="*/ 546810 h 607567"/>
              <a:gd name="connsiteX5" fmla="*/ 2369513 w 2430270"/>
              <a:gd name="connsiteY5" fmla="*/ 607567 h 607567"/>
              <a:gd name="connsiteX6" fmla="*/ 60757 w 2430270"/>
              <a:gd name="connsiteY6" fmla="*/ 607567 h 607567"/>
              <a:gd name="connsiteX7" fmla="*/ 0 w 2430270"/>
              <a:gd name="connsiteY7" fmla="*/ 546810 h 607567"/>
              <a:gd name="connsiteX8" fmla="*/ 0 w 2430270"/>
              <a:gd name="connsiteY8" fmla="*/ 60757 h 607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0270" h="607567">
                <a:moveTo>
                  <a:pt x="0" y="60757"/>
                </a:moveTo>
                <a:cubicBezTo>
                  <a:pt x="0" y="27202"/>
                  <a:pt x="27202" y="0"/>
                  <a:pt x="60757" y="0"/>
                </a:cubicBezTo>
                <a:lnTo>
                  <a:pt x="2369513" y="0"/>
                </a:lnTo>
                <a:cubicBezTo>
                  <a:pt x="2403068" y="0"/>
                  <a:pt x="2430270" y="27202"/>
                  <a:pt x="2430270" y="60757"/>
                </a:cubicBezTo>
                <a:lnTo>
                  <a:pt x="2430270" y="546810"/>
                </a:lnTo>
                <a:cubicBezTo>
                  <a:pt x="2430270" y="580365"/>
                  <a:pt x="2403068" y="607567"/>
                  <a:pt x="2369513" y="607567"/>
                </a:cubicBezTo>
                <a:lnTo>
                  <a:pt x="60757" y="607567"/>
                </a:lnTo>
                <a:cubicBezTo>
                  <a:pt x="27202" y="607567"/>
                  <a:pt x="0" y="580365"/>
                  <a:pt x="0" y="546810"/>
                </a:cubicBezTo>
                <a:lnTo>
                  <a:pt x="0" y="60757"/>
                </a:lnTo>
                <a:close/>
              </a:path>
            </a:pathLst>
          </a:custGeom>
          <a:solidFill>
            <a:srgbClr val="4F81BD">
              <a:alpha val="90000"/>
              <a:tint val="40000"/>
              <a:hueOff val="0"/>
              <a:satOff val="0"/>
              <a:lumOff val="0"/>
              <a:alphaOff val="0"/>
            </a:srgbClr>
          </a:solidFill>
          <a:ln w="42500" cap="flat" cmpd="sng" algn="ctr">
            <a:solidFill>
              <a:srgbClr val="4F81BD">
                <a:alpha val="90000"/>
                <a:tint val="40000"/>
                <a:hueOff val="0"/>
                <a:satOff val="0"/>
                <a:lumOff val="0"/>
                <a:alphaOff val="0"/>
              </a:srgbClr>
            </a:solidFill>
            <a:prstDash val="solid"/>
          </a:ln>
          <a:effectLst/>
        </p:spPr>
        <p:txBody>
          <a:bodyPr spcFirstLastPara="0" vert="horz" wrap="square" lIns="33035" tIns="33035" rIns="33035" bIns="33035" numCol="1" spcCol="1270" anchor="ctr" anchorCtr="0">
            <a:noAutofit/>
          </a:bodyPr>
          <a:lstStyle/>
          <a:p>
            <a:pPr algn="ctr" defTabSz="533400">
              <a:lnSpc>
                <a:spcPct val="90000"/>
              </a:lnSpc>
              <a:spcAft>
                <a:spcPct val="35000"/>
              </a:spcAft>
              <a:defRPr/>
            </a:pPr>
            <a:r>
              <a:rPr lang="en-US" sz="1300" dirty="0">
                <a:solidFill>
                  <a:schemeClr val="tx2"/>
                </a:solidFill>
                <a:latin typeface="Arial" panose="020B0604020202020204" pitchFamily="34" charset="0"/>
                <a:cs typeface="Arial" panose="020B0604020202020204" pitchFamily="34" charset="0"/>
              </a:rPr>
              <a:t>My Rotary</a:t>
            </a:r>
          </a:p>
        </p:txBody>
      </p:sp>
      <p:sp>
        <p:nvSpPr>
          <p:cNvPr id="18" name="Right Arrow 17"/>
          <p:cNvSpPr>
            <a:spLocks noChangeAspect="1"/>
          </p:cNvSpPr>
          <p:nvPr/>
        </p:nvSpPr>
        <p:spPr>
          <a:xfrm rot="5400000">
            <a:off x="4325396" y="3235614"/>
            <a:ext cx="158171" cy="228600"/>
          </a:xfrm>
          <a:prstGeom prst="rightArrow">
            <a:avLst>
              <a:gd name="adj1" fmla="val 66700"/>
              <a:gd name="adj2" fmla="val 50000"/>
            </a:avLst>
          </a:prstGeom>
          <a:solidFill>
            <a:srgbClr val="D0D5E8"/>
          </a:solidFill>
          <a:ln>
            <a:noFill/>
          </a:ln>
          <a:effectLst/>
        </p:spPr>
      </p:sp>
      <p:sp>
        <p:nvSpPr>
          <p:cNvPr id="14" name="Rectangle 13">
            <a:extLst>
              <a:ext uri="{FF2B5EF4-FFF2-40B4-BE49-F238E27FC236}">
                <a16:creationId xmlns:a16="http://schemas.microsoft.com/office/drawing/2014/main" id="{9D24DF6E-6697-4248-AF3B-CAF70DAE48B8}"/>
              </a:ext>
            </a:extLst>
          </p:cNvPr>
          <p:cNvSpPr/>
          <p:nvPr/>
        </p:nvSpPr>
        <p:spPr>
          <a:xfrm>
            <a:off x="3443712" y="2907138"/>
            <a:ext cx="1630695" cy="196343"/>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6344BDB9-0F4B-4942-8EF2-AFF08E15469D}"/>
              </a:ext>
            </a:extLst>
          </p:cNvPr>
          <p:cNvPicPr>
            <a:picLocks noChangeAspect="1"/>
          </p:cNvPicPr>
          <p:nvPr/>
        </p:nvPicPr>
        <p:blipFill rotWithShape="1">
          <a:blip r:embed="rId4"/>
          <a:srcRect t="5976" b="36576"/>
          <a:stretch/>
        </p:blipFill>
        <p:spPr>
          <a:xfrm>
            <a:off x="1083183" y="3622786"/>
            <a:ext cx="7277100" cy="2095731"/>
          </a:xfrm>
          <a:prstGeom prst="rect">
            <a:avLst/>
          </a:prstGeom>
        </p:spPr>
      </p:pic>
      <p:sp>
        <p:nvSpPr>
          <p:cNvPr id="19" name="Rectangle 18">
            <a:extLst>
              <a:ext uri="{FF2B5EF4-FFF2-40B4-BE49-F238E27FC236}">
                <a16:creationId xmlns:a16="http://schemas.microsoft.com/office/drawing/2014/main" id="{69DDAFE5-C5EE-4DE8-89C4-A878E3D32795}"/>
              </a:ext>
            </a:extLst>
          </p:cNvPr>
          <p:cNvSpPr/>
          <p:nvPr/>
        </p:nvSpPr>
        <p:spPr>
          <a:xfrm>
            <a:off x="1741684" y="5316177"/>
            <a:ext cx="1630695" cy="196343"/>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5483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500"/>
                                        <p:tgtEl>
                                          <p:spTgt spid="1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childTnLst>
                          </p:cTn>
                        </p:par>
                        <p:par>
                          <p:cTn id="31" fill="hold">
                            <p:stCondLst>
                              <p:cond delay="3000"/>
                            </p:stCondLst>
                            <p:childTnLst>
                              <p:par>
                                <p:cTn id="32" presetID="10" presetClass="entr" presetSubtype="0" fill="hold" grpId="0" nodeType="afterEffect">
                                  <p:stCondLst>
                                    <p:cond delay="500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4"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sz="2800" dirty="0"/>
              <a:t>Rotary Foundation: Supporting your Club</a:t>
            </a:r>
          </a:p>
        </p:txBody>
      </p:sp>
      <p:sp>
        <p:nvSpPr>
          <p:cNvPr id="17" name="TextBox 16">
            <a:extLst>
              <a:ext uri="{FF2B5EF4-FFF2-40B4-BE49-F238E27FC236}">
                <a16:creationId xmlns:a16="http://schemas.microsoft.com/office/drawing/2014/main" id="{9B30913F-B242-A790-1DAB-C69E674DEFFD}"/>
              </a:ext>
            </a:extLst>
          </p:cNvPr>
          <p:cNvSpPr txBox="1"/>
          <p:nvPr/>
        </p:nvSpPr>
        <p:spPr>
          <a:xfrm>
            <a:off x="559838" y="1483567"/>
            <a:ext cx="8070978" cy="523220"/>
          </a:xfrm>
          <a:prstGeom prst="rect">
            <a:avLst/>
          </a:prstGeom>
          <a:noFill/>
        </p:spPr>
        <p:txBody>
          <a:bodyPr wrap="square" rtlCol="0">
            <a:spAutoFit/>
          </a:bodyPr>
          <a:lstStyle/>
          <a:p>
            <a:r>
              <a:rPr lang="en-US" sz="2800" dirty="0">
                <a:solidFill>
                  <a:srgbClr val="174590"/>
                </a:solidFill>
                <a:latin typeface="Arial Narrow" panose="020B0606020202030204" pitchFamily="34" charset="0"/>
              </a:rPr>
              <a:t>Who is your…</a:t>
            </a:r>
          </a:p>
        </p:txBody>
      </p:sp>
      <p:sp>
        <p:nvSpPr>
          <p:cNvPr id="19" name="TextBox 18">
            <a:extLst>
              <a:ext uri="{FF2B5EF4-FFF2-40B4-BE49-F238E27FC236}">
                <a16:creationId xmlns:a16="http://schemas.microsoft.com/office/drawing/2014/main" id="{9D3C08DA-1B3C-84DB-1F1C-DC17197D19E9}"/>
              </a:ext>
            </a:extLst>
          </p:cNvPr>
          <p:cNvSpPr txBox="1"/>
          <p:nvPr/>
        </p:nvSpPr>
        <p:spPr>
          <a:xfrm>
            <a:off x="1066802" y="2578368"/>
            <a:ext cx="8070978" cy="1015663"/>
          </a:xfrm>
          <a:prstGeom prst="rect">
            <a:avLst/>
          </a:prstGeom>
          <a:noFill/>
        </p:spPr>
        <p:txBody>
          <a:bodyPr wrap="square" rtlCol="0">
            <a:spAutoFit/>
          </a:bodyPr>
          <a:lstStyle/>
          <a:p>
            <a:r>
              <a:rPr lang="en-US" sz="2000" dirty="0">
                <a:solidFill>
                  <a:srgbClr val="174590"/>
                </a:solidFill>
                <a:latin typeface="Arial Narrow" panose="020B0606020202030204" pitchFamily="34" charset="0"/>
              </a:rPr>
              <a:t>Club Foundation Chair?</a:t>
            </a:r>
          </a:p>
          <a:p>
            <a:endParaRPr lang="en-US" sz="2000" dirty="0">
              <a:solidFill>
                <a:srgbClr val="174590"/>
              </a:solidFill>
              <a:latin typeface="Arial Narrow" panose="020B0606020202030204" pitchFamily="34" charset="0"/>
            </a:endParaRPr>
          </a:p>
          <a:p>
            <a:r>
              <a:rPr lang="en-US" sz="2000" dirty="0">
                <a:solidFill>
                  <a:srgbClr val="174590"/>
                </a:solidFill>
                <a:latin typeface="Arial Narrow" panose="020B0606020202030204" pitchFamily="34" charset="0"/>
              </a:rPr>
              <a:t>District Foundation Committee Chair?</a:t>
            </a:r>
          </a:p>
        </p:txBody>
      </p:sp>
    </p:spTree>
    <p:extLst>
      <p:ext uri="{BB962C8B-B14F-4D97-AF65-F5344CB8AC3E}">
        <p14:creationId xmlns:p14="http://schemas.microsoft.com/office/powerpoint/2010/main" val="4190097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FD8BDA7B-C6EA-427E-97F1-6FA2E11670E3}"/>
              </a:ext>
            </a:extLst>
          </p:cNvPr>
          <p:cNvSpPr>
            <a:spLocks noGrp="1"/>
          </p:cNvSpPr>
          <p:nvPr>
            <p:ph type="body" sz="quarter" idx="12"/>
          </p:nvPr>
        </p:nvSpPr>
        <p:spPr>
          <a:xfrm>
            <a:off x="1122853" y="474071"/>
            <a:ext cx="4360719" cy="798829"/>
          </a:xfrm>
        </p:spPr>
        <p:txBody>
          <a:bodyPr>
            <a:normAutofit/>
          </a:bodyPr>
          <a:lstStyle/>
          <a:p>
            <a:pPr lvl="0"/>
            <a:r>
              <a:rPr lang="en-US" sz="2400" b="1" cap="small" dirty="0">
                <a:solidFill>
                  <a:schemeClr val="bg1"/>
                </a:solidFill>
                <a:latin typeface="+mj-lt"/>
                <a:cs typeface="Calibri Light" panose="020F0302020204030204" pitchFamily="34" charset="0"/>
              </a:rPr>
              <a:t>Paul Harris Fellow</a:t>
            </a:r>
          </a:p>
        </p:txBody>
      </p:sp>
      <p:sp>
        <p:nvSpPr>
          <p:cNvPr id="23" name="Content Placeholder 22">
            <a:extLst>
              <a:ext uri="{FF2B5EF4-FFF2-40B4-BE49-F238E27FC236}">
                <a16:creationId xmlns:a16="http://schemas.microsoft.com/office/drawing/2014/main" id="{5E897E4C-1BAC-400D-90F7-356FC65D6391}"/>
              </a:ext>
            </a:extLst>
          </p:cNvPr>
          <p:cNvSpPr>
            <a:spLocks noGrp="1"/>
          </p:cNvSpPr>
          <p:nvPr>
            <p:ph type="subTitle" idx="1"/>
          </p:nvPr>
        </p:nvSpPr>
        <p:spPr>
          <a:xfrm>
            <a:off x="4797425" y="963035"/>
            <a:ext cx="4098925" cy="1481823"/>
          </a:xfrm>
        </p:spPr>
        <p:txBody>
          <a:bodyPr/>
          <a:lstStyle/>
          <a:p>
            <a:r>
              <a:rPr lang="en-US" sz="1800" b="1" cap="small" dirty="0">
                <a:solidFill>
                  <a:srgbClr val="000000"/>
                </a:solidFill>
              </a:rPr>
              <a:t>The Foundation’s signature recognition</a:t>
            </a:r>
            <a:endParaRPr lang="en-US" dirty="0"/>
          </a:p>
        </p:txBody>
      </p:sp>
      <p:sp>
        <p:nvSpPr>
          <p:cNvPr id="8" name="Slide Number Placeholder 7">
            <a:extLst>
              <a:ext uri="{FF2B5EF4-FFF2-40B4-BE49-F238E27FC236}">
                <a16:creationId xmlns:a16="http://schemas.microsoft.com/office/drawing/2014/main" id="{2329F6AB-B132-4AF4-B061-8437F837C270}"/>
              </a:ext>
            </a:extLst>
          </p:cNvPr>
          <p:cNvSpPr>
            <a:spLocks noGrp="1"/>
          </p:cNvSpPr>
          <p:nvPr>
            <p:ph type="sldNum" sz="quarter" idx="15"/>
          </p:nvPr>
        </p:nvSpPr>
        <p:spPr/>
        <p:txBody>
          <a:bodyPr/>
          <a:lstStyle/>
          <a:p>
            <a:fld id="{97A94E25-127B-4C48-AF96-44BA7B823777}" type="slidenum">
              <a:rPr lang="en-US" sz="900" smtClean="0">
                <a:solidFill>
                  <a:srgbClr val="000000"/>
                </a:solidFill>
              </a:rPr>
              <a:pPr/>
              <a:t>17</a:t>
            </a:fld>
            <a:endParaRPr lang="en-US" sz="900" dirty="0">
              <a:solidFill>
                <a:srgbClr val="000000"/>
              </a:solidFill>
            </a:endParaRPr>
          </a:p>
        </p:txBody>
      </p:sp>
      <p:pic>
        <p:nvPicPr>
          <p:cNvPr id="6" name="Picture 5"/>
          <p:cNvPicPr>
            <a:picLocks noChangeAspect="1"/>
          </p:cNvPicPr>
          <p:nvPr/>
        </p:nvPicPr>
        <p:blipFill>
          <a:blip r:embed="rId3"/>
          <a:stretch>
            <a:fillRect/>
          </a:stretch>
        </p:blipFill>
        <p:spPr>
          <a:xfrm>
            <a:off x="585953" y="1396740"/>
            <a:ext cx="3459257" cy="3459257"/>
          </a:xfrm>
          <a:prstGeom prst="rect">
            <a:avLst/>
          </a:prstGeom>
        </p:spPr>
      </p:pic>
      <p:sp>
        <p:nvSpPr>
          <p:cNvPr id="9" name="Rectangle 8"/>
          <p:cNvSpPr/>
          <p:nvPr/>
        </p:nvSpPr>
        <p:spPr>
          <a:xfrm>
            <a:off x="4870711" y="1981036"/>
            <a:ext cx="4025639" cy="3808735"/>
          </a:xfrm>
          <a:prstGeom prst="rect">
            <a:avLst/>
          </a:prstGeom>
        </p:spPr>
        <p:txBody>
          <a:bodyPr wrap="square">
            <a:spAutoFit/>
          </a:bodyPr>
          <a:lstStyle/>
          <a:p>
            <a:pPr marL="342900" indent="-342900">
              <a:spcBef>
                <a:spcPts val="300"/>
              </a:spcBef>
              <a:spcAft>
                <a:spcPts val="300"/>
              </a:spcAft>
              <a:buFont typeface="Arial" panose="020B0604020202020204" pitchFamily="34" charset="0"/>
              <a:buChar char="•"/>
            </a:pPr>
            <a:r>
              <a:rPr lang="en-US" altLang="en-US" dirty="0">
                <a:solidFill>
                  <a:srgbClr val="0B0A09"/>
                </a:solidFill>
                <a:cs typeface="Calibri Light" panose="020F0302020204030204" pitchFamily="34" charset="0"/>
              </a:rPr>
              <a:t>Individuals become PHFs when they reach 1,000 recognition points.</a:t>
            </a:r>
          </a:p>
          <a:p>
            <a:pPr marL="342900" indent="-342900">
              <a:spcBef>
                <a:spcPts val="300"/>
              </a:spcBef>
              <a:spcAft>
                <a:spcPts val="300"/>
              </a:spcAft>
              <a:buFont typeface="Arial" panose="020B0604020202020204" pitchFamily="34" charset="0"/>
              <a:buChar char="•"/>
            </a:pPr>
            <a:r>
              <a:rPr lang="en-US" altLang="en-US" sz="1950" dirty="0">
                <a:solidFill>
                  <a:srgbClr val="0B0A09"/>
                </a:solidFill>
                <a:cs typeface="Calibri Light" panose="020F0302020204030204" pitchFamily="34" charset="0"/>
              </a:rPr>
              <a:t>This can be done a giving to:</a:t>
            </a:r>
          </a:p>
          <a:p>
            <a:pPr marL="685800" lvl="1" indent="-342900">
              <a:spcBef>
                <a:spcPts val="300"/>
              </a:spcBef>
              <a:spcAft>
                <a:spcPts val="300"/>
              </a:spcAft>
              <a:buFont typeface="Arial" panose="020B0604020202020204" pitchFamily="34" charset="0"/>
              <a:buChar char="•"/>
            </a:pPr>
            <a:r>
              <a:rPr lang="en-US" altLang="en-US" sz="1950" dirty="0">
                <a:solidFill>
                  <a:srgbClr val="0B0A09"/>
                </a:solidFill>
                <a:cs typeface="Calibri Light" panose="020F0302020204030204" pitchFamily="34" charset="0"/>
              </a:rPr>
              <a:t>The Annual Fund</a:t>
            </a:r>
          </a:p>
          <a:p>
            <a:pPr marL="685800" lvl="1" indent="-342900">
              <a:spcBef>
                <a:spcPts val="300"/>
              </a:spcBef>
              <a:spcAft>
                <a:spcPts val="300"/>
              </a:spcAft>
              <a:buFont typeface="Arial" panose="020B0604020202020204" pitchFamily="34" charset="0"/>
              <a:buChar char="•"/>
            </a:pPr>
            <a:r>
              <a:rPr lang="en-US" altLang="en-US" sz="1950" dirty="0">
                <a:solidFill>
                  <a:srgbClr val="0B0A09"/>
                </a:solidFill>
                <a:cs typeface="Calibri Light" panose="020F0302020204030204" pitchFamily="34" charset="0"/>
              </a:rPr>
              <a:t>PolioPlus</a:t>
            </a:r>
          </a:p>
          <a:p>
            <a:pPr marL="685800" lvl="1" indent="-342900">
              <a:spcBef>
                <a:spcPts val="300"/>
              </a:spcBef>
              <a:spcAft>
                <a:spcPts val="300"/>
              </a:spcAft>
              <a:buFont typeface="Arial" panose="020B0604020202020204" pitchFamily="34" charset="0"/>
              <a:buChar char="•"/>
            </a:pPr>
            <a:r>
              <a:rPr lang="en-US" altLang="en-US" sz="1950" dirty="0">
                <a:solidFill>
                  <a:srgbClr val="0B0A09"/>
                </a:solidFill>
                <a:cs typeface="Calibri Light" panose="020F0302020204030204" pitchFamily="34" charset="0"/>
              </a:rPr>
              <a:t>An eligible grant</a:t>
            </a:r>
          </a:p>
          <a:p>
            <a:pPr marL="342900" indent="-342900">
              <a:spcBef>
                <a:spcPts val="300"/>
              </a:spcBef>
              <a:spcAft>
                <a:spcPts val="300"/>
              </a:spcAft>
              <a:buFont typeface="Arial" panose="020B0604020202020204" pitchFamily="34" charset="0"/>
              <a:buChar char="•"/>
            </a:pPr>
            <a:r>
              <a:rPr lang="en-US" altLang="en-US" sz="1950" dirty="0">
                <a:solidFill>
                  <a:srgbClr val="0B0A09"/>
                </a:solidFill>
                <a:cs typeface="Calibri Light" panose="020F0302020204030204" pitchFamily="34" charset="0"/>
              </a:rPr>
              <a:t>Reaching 1000 points through a combination of outright giving and points.</a:t>
            </a:r>
          </a:p>
          <a:p>
            <a:pPr marL="342900" indent="-342900">
              <a:spcBef>
                <a:spcPts val="300"/>
              </a:spcBef>
              <a:spcAft>
                <a:spcPts val="300"/>
              </a:spcAft>
              <a:buFont typeface="Arial" panose="020B0604020202020204" pitchFamily="34" charset="0"/>
              <a:buChar char="•"/>
            </a:pPr>
            <a:r>
              <a:rPr lang="en-US" altLang="en-US" sz="1950" dirty="0">
                <a:solidFill>
                  <a:srgbClr val="0B0A09"/>
                </a:solidFill>
                <a:cs typeface="Calibri Light" panose="020F0302020204030204" pitchFamily="34" charset="0"/>
              </a:rPr>
              <a:t>Naming an individual a PHF by transferring points to them.</a:t>
            </a:r>
          </a:p>
        </p:txBody>
      </p:sp>
      <p:cxnSp>
        <p:nvCxnSpPr>
          <p:cNvPr id="4" name="Straight Connector 3"/>
          <p:cNvCxnSpPr/>
          <p:nvPr/>
        </p:nvCxnSpPr>
        <p:spPr>
          <a:xfrm>
            <a:off x="429491" y="914400"/>
            <a:ext cx="4066451"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4613564" y="914400"/>
            <a:ext cx="4124036" cy="0"/>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2" descr="ROTARY'S PAUL HARRIS FELLOWS | The Rotary Club of Timar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0632" y="4855997"/>
            <a:ext cx="1767009" cy="1813818"/>
          </a:xfrm>
          <a:prstGeom prst="rect">
            <a:avLst/>
          </a:prstGeom>
          <a:noFill/>
          <a:effectLst>
            <a:outerShdw blurRad="50800" dist="76200" dir="12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889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FD8BDA7B-C6EA-427E-97F1-6FA2E11670E3}"/>
              </a:ext>
            </a:extLst>
          </p:cNvPr>
          <p:cNvSpPr>
            <a:spLocks noGrp="1"/>
          </p:cNvSpPr>
          <p:nvPr>
            <p:ph type="body" sz="quarter" idx="12"/>
          </p:nvPr>
        </p:nvSpPr>
        <p:spPr>
          <a:xfrm>
            <a:off x="135223" y="168941"/>
            <a:ext cx="4360719" cy="798829"/>
          </a:xfrm>
        </p:spPr>
        <p:txBody>
          <a:bodyPr>
            <a:normAutofit/>
          </a:bodyPr>
          <a:lstStyle/>
          <a:p>
            <a:pPr lvl="0"/>
            <a:r>
              <a:rPr lang="en-US" sz="3600" b="0" dirty="0">
                <a:solidFill>
                  <a:schemeClr val="tx2"/>
                </a:solidFill>
                <a:latin typeface="Arial Narrow" panose="020B0606020202030204" pitchFamily="34" charset="0"/>
                <a:cs typeface="Calibri Light" panose="020F0302020204030204" pitchFamily="34" charset="0"/>
              </a:rPr>
              <a:t>Paul Harris Society</a:t>
            </a:r>
          </a:p>
        </p:txBody>
      </p:sp>
      <p:sp>
        <p:nvSpPr>
          <p:cNvPr id="23" name="Content Placeholder 22">
            <a:extLst>
              <a:ext uri="{FF2B5EF4-FFF2-40B4-BE49-F238E27FC236}">
                <a16:creationId xmlns:a16="http://schemas.microsoft.com/office/drawing/2014/main" id="{5E897E4C-1BAC-400D-90F7-356FC65D6391}"/>
              </a:ext>
            </a:extLst>
          </p:cNvPr>
          <p:cNvSpPr>
            <a:spLocks noGrp="1"/>
          </p:cNvSpPr>
          <p:nvPr>
            <p:ph type="subTitle" idx="1"/>
          </p:nvPr>
        </p:nvSpPr>
        <p:spPr>
          <a:xfrm>
            <a:off x="4797425" y="963035"/>
            <a:ext cx="4098925" cy="1481823"/>
          </a:xfrm>
        </p:spPr>
        <p:txBody>
          <a:bodyPr/>
          <a:lstStyle/>
          <a:p>
            <a:r>
              <a:rPr lang="en-US" sz="1800" b="1" cap="small" dirty="0">
                <a:solidFill>
                  <a:srgbClr val="000000"/>
                </a:solidFill>
              </a:rPr>
              <a:t>A Commitment to The Foundation</a:t>
            </a:r>
            <a:endParaRPr lang="en-US" dirty="0"/>
          </a:p>
        </p:txBody>
      </p:sp>
      <p:sp>
        <p:nvSpPr>
          <p:cNvPr id="8" name="Slide Number Placeholder 7">
            <a:extLst>
              <a:ext uri="{FF2B5EF4-FFF2-40B4-BE49-F238E27FC236}">
                <a16:creationId xmlns:a16="http://schemas.microsoft.com/office/drawing/2014/main" id="{2329F6AB-B132-4AF4-B061-8437F837C270}"/>
              </a:ext>
            </a:extLst>
          </p:cNvPr>
          <p:cNvSpPr>
            <a:spLocks noGrp="1"/>
          </p:cNvSpPr>
          <p:nvPr>
            <p:ph type="sldNum" sz="quarter" idx="15"/>
          </p:nvPr>
        </p:nvSpPr>
        <p:spPr/>
        <p:txBody>
          <a:bodyPr/>
          <a:lstStyle/>
          <a:p>
            <a:fld id="{97A94E25-127B-4C48-AF96-44BA7B823777}" type="slidenum">
              <a:rPr lang="en-US" sz="900" smtClean="0">
                <a:solidFill>
                  <a:srgbClr val="000000"/>
                </a:solidFill>
              </a:rPr>
              <a:pPr/>
              <a:t>18</a:t>
            </a:fld>
            <a:endParaRPr lang="en-US" sz="900" dirty="0">
              <a:solidFill>
                <a:srgbClr val="000000"/>
              </a:solidFill>
            </a:endParaRPr>
          </a:p>
        </p:txBody>
      </p:sp>
      <p:sp>
        <p:nvSpPr>
          <p:cNvPr id="9" name="Rectangle 8"/>
          <p:cNvSpPr/>
          <p:nvPr/>
        </p:nvSpPr>
        <p:spPr>
          <a:xfrm>
            <a:off x="4870711" y="1981036"/>
            <a:ext cx="4025639" cy="3354765"/>
          </a:xfrm>
          <a:prstGeom prst="rect">
            <a:avLst/>
          </a:prstGeom>
        </p:spPr>
        <p:txBody>
          <a:bodyPr wrap="square">
            <a:spAutoFit/>
          </a:bodyPr>
          <a:lstStyle/>
          <a:p>
            <a:pPr marL="342900" indent="-342900">
              <a:spcBef>
                <a:spcPts val="300"/>
              </a:spcBef>
              <a:spcAft>
                <a:spcPts val="300"/>
              </a:spcAft>
              <a:buFont typeface="Arial" panose="020B0604020202020204" pitchFamily="34" charset="0"/>
              <a:buChar char="•"/>
            </a:pPr>
            <a:r>
              <a:rPr lang="en-US" altLang="en-US" dirty="0">
                <a:solidFill>
                  <a:srgbClr val="0B0A09"/>
                </a:solidFill>
                <a:cs typeface="Calibri Light" panose="020F0302020204030204" pitchFamily="34" charset="0"/>
              </a:rPr>
              <a:t>More than 23,000 philanthropic leaders across the globe</a:t>
            </a:r>
          </a:p>
          <a:p>
            <a:pPr marL="342900" indent="-342900">
              <a:spcBef>
                <a:spcPts val="300"/>
              </a:spcBef>
              <a:spcAft>
                <a:spcPts val="300"/>
              </a:spcAft>
              <a:buFont typeface="Arial" panose="020B0604020202020204" pitchFamily="34" charset="0"/>
              <a:buChar char="•"/>
            </a:pPr>
            <a:r>
              <a:rPr lang="en-US" altLang="en-US" sz="1950" dirty="0">
                <a:solidFill>
                  <a:srgbClr val="0B0A09"/>
                </a:solidFill>
                <a:cs typeface="Calibri Light" panose="020F0302020204030204" pitchFamily="34" charset="0"/>
              </a:rPr>
              <a:t>PHS members give nearly 18% of Annual Fund donations</a:t>
            </a:r>
          </a:p>
          <a:p>
            <a:pPr marL="342900" indent="-342900">
              <a:spcBef>
                <a:spcPts val="300"/>
              </a:spcBef>
              <a:spcAft>
                <a:spcPts val="300"/>
              </a:spcAft>
              <a:buFont typeface="Arial" panose="020B0604020202020204" pitchFamily="34" charset="0"/>
              <a:buChar char="•"/>
            </a:pPr>
            <a:r>
              <a:rPr lang="en-US" altLang="en-US" sz="1950" dirty="0">
                <a:solidFill>
                  <a:srgbClr val="0B0A09"/>
                </a:solidFill>
                <a:cs typeface="Calibri Light" panose="020F0302020204030204" pitchFamily="34" charset="0"/>
              </a:rPr>
              <a:t>Donations fund local and international projects</a:t>
            </a:r>
          </a:p>
          <a:p>
            <a:pPr marL="342900" indent="-342900">
              <a:spcBef>
                <a:spcPts val="300"/>
              </a:spcBef>
              <a:spcAft>
                <a:spcPts val="300"/>
              </a:spcAft>
              <a:buFont typeface="Arial" panose="020B0604020202020204" pitchFamily="34" charset="0"/>
              <a:buChar char="•"/>
            </a:pPr>
            <a:r>
              <a:rPr lang="en-US" altLang="en-US" sz="1950" dirty="0">
                <a:solidFill>
                  <a:srgbClr val="0B0A09"/>
                </a:solidFill>
                <a:cs typeface="Calibri Light" panose="020F0302020204030204" pitchFamily="34" charset="0"/>
              </a:rPr>
              <a:t>Recognition earned for donors</a:t>
            </a:r>
          </a:p>
          <a:p>
            <a:pPr marL="342900" indent="-342900">
              <a:spcBef>
                <a:spcPts val="300"/>
              </a:spcBef>
              <a:spcAft>
                <a:spcPts val="300"/>
              </a:spcAft>
              <a:buFont typeface="Arial" panose="020B0604020202020204" pitchFamily="34" charset="0"/>
              <a:buChar char="•"/>
            </a:pPr>
            <a:r>
              <a:rPr lang="en-US" altLang="en-US" sz="1950" dirty="0">
                <a:solidFill>
                  <a:srgbClr val="0B0A09"/>
                </a:solidFill>
                <a:cs typeface="Calibri Light" panose="020F0302020204030204" pitchFamily="34" charset="0"/>
              </a:rPr>
              <a:t>Annual commitment can be met by giving as little as $85 dollars a month through Rotary Direct</a:t>
            </a:r>
          </a:p>
        </p:txBody>
      </p:sp>
      <p:cxnSp>
        <p:nvCxnSpPr>
          <p:cNvPr id="4" name="Straight Connector 3"/>
          <p:cNvCxnSpPr/>
          <p:nvPr/>
        </p:nvCxnSpPr>
        <p:spPr>
          <a:xfrm>
            <a:off x="429491" y="914400"/>
            <a:ext cx="4066451"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4613564" y="914400"/>
            <a:ext cx="4124036" cy="0"/>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5581" y="1577053"/>
            <a:ext cx="2427402" cy="46167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9583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60799" y="1838418"/>
            <a:ext cx="3454590" cy="2985433"/>
          </a:xfrm>
          <a:prstGeom prst="rect">
            <a:avLst/>
          </a:prstGeom>
        </p:spPr>
        <p:txBody>
          <a:bodyPr wrap="square">
            <a:spAutoFit/>
          </a:bodyPr>
          <a:lstStyle/>
          <a:p>
            <a:pPr marL="0" marR="0" indent="0" algn="l" defTabSz="457200" rtl="0" eaLnBrk="1" fontAlgn="auto" latinLnBrk="0" hangingPunct="1">
              <a:lnSpc>
                <a:spcPct val="100000"/>
              </a:lnSpc>
              <a:spcBef>
                <a:spcPts val="0"/>
              </a:spcBef>
              <a:spcAft>
                <a:spcPts val="0"/>
              </a:spcAft>
              <a:buSzPct val="100000"/>
              <a:buFontTx/>
              <a:buNone/>
            </a:pPr>
            <a:r>
              <a:rPr kumimoji="0" lang="en-US" sz="2600" b="0" i="0" u="none" strike="noStrike" kern="1200" cap="none" spc="0" baseline="0" noProof="0" dirty="0">
                <a:ln>
                  <a:noFill/>
                </a:ln>
                <a:solidFill>
                  <a:prstClr val="black"/>
                </a:solidFill>
                <a:effectLst/>
                <a:uLnTx/>
                <a:latin typeface="Calibri" panose="020F0502020204030204" pitchFamily="34" charset="0"/>
                <a:ea typeface="+mn-ea"/>
                <a:cs typeface="+mn-cs"/>
              </a:rPr>
              <a:t>Less than </a:t>
            </a:r>
            <a:r>
              <a:rPr kumimoji="0" lang="en-US" sz="2800" b="0" i="0" u="none" strike="noStrike" kern="1200" cap="none" spc="0" baseline="0" noProof="0" dirty="0">
                <a:ln>
                  <a:noFill/>
                </a:ln>
                <a:solidFill>
                  <a:prstClr val="black"/>
                </a:solidFill>
                <a:effectLst/>
                <a:uLnTx/>
                <a:latin typeface="Calibri" panose="020F0502020204030204" pitchFamily="34" charset="0"/>
                <a:ea typeface="+mn-ea"/>
                <a:cs typeface="+mn-cs"/>
              </a:rPr>
              <a:t>3%</a:t>
            </a:r>
            <a:r>
              <a:rPr kumimoji="0" lang="en-US" sz="2600" b="0" i="0" u="none" strike="noStrike" kern="1200" cap="none" spc="0" baseline="0" noProof="0" dirty="0">
                <a:ln>
                  <a:noFill/>
                </a:ln>
                <a:solidFill>
                  <a:prstClr val="black"/>
                </a:solidFill>
                <a:effectLst/>
                <a:uLnTx/>
                <a:latin typeface="Calibri" panose="020F0502020204030204" pitchFamily="34" charset="0"/>
                <a:ea typeface="+mn-ea"/>
                <a:cs typeface="+mn-cs"/>
              </a:rPr>
              <a:t> of Rotarians contribute at or above the Paul Harris Society level, yet it represents over </a:t>
            </a:r>
            <a:r>
              <a:rPr kumimoji="0" lang="en-US" sz="3000" b="1" i="0" u="none" strike="noStrike" kern="1200" cap="none" spc="0" baseline="0" noProof="0" dirty="0">
                <a:ln>
                  <a:noFill/>
                </a:ln>
                <a:solidFill>
                  <a:srgbClr val="005DAA"/>
                </a:solidFill>
                <a:effectLst/>
                <a:uLnTx/>
                <a:latin typeface="Calibri" panose="020F0502020204030204" pitchFamily="34" charset="0"/>
                <a:ea typeface="+mn-ea"/>
                <a:cs typeface="+mn-cs"/>
              </a:rPr>
              <a:t>19%</a:t>
            </a:r>
            <a:r>
              <a:rPr kumimoji="0" lang="en-US" sz="2600" b="0" i="0" u="none" strike="noStrike" kern="1200" cap="none" spc="0" baseline="0" noProof="0" dirty="0">
                <a:ln>
                  <a:noFill/>
                </a:ln>
                <a:solidFill>
                  <a:prstClr val="black"/>
                </a:solidFill>
                <a:effectLst/>
                <a:uLnTx/>
                <a:latin typeface="Calibri" panose="020F0502020204030204" pitchFamily="34" charset="0"/>
                <a:ea typeface="+mn-ea"/>
                <a:cs typeface="+mn-cs"/>
              </a:rPr>
              <a:t> of the Foundation’s Annual Fund contributions </a:t>
            </a:r>
            <a:endParaRPr kumimoji="0" lang="pl-PL" sz="2600" b="0" i="0" u="none" strike="noStrike" kern="1200" cap="none" spc="0" baseline="0" noProof="0" dirty="0">
              <a:ln>
                <a:noFill/>
              </a:ln>
              <a:solidFill>
                <a:prstClr val="black"/>
              </a:solidFill>
              <a:effectLst/>
              <a:uLnTx/>
              <a:latin typeface="Calibri" panose="020F0502020204030204" pitchFamily="34" charset="0"/>
              <a:ea typeface="+mn-ea"/>
              <a:cs typeface="+mn-cs"/>
            </a:endParaRPr>
          </a:p>
        </p:txBody>
      </p:sp>
      <p:sp>
        <p:nvSpPr>
          <p:cNvPr id="4" name="TextBox 3"/>
          <p:cNvSpPr txBox="1"/>
          <p:nvPr/>
        </p:nvSpPr>
        <p:spPr>
          <a:xfrm>
            <a:off x="228611" y="1727453"/>
            <a:ext cx="2719890" cy="2492990"/>
          </a:xfrm>
          <a:prstGeom prst="rect">
            <a:avLst/>
          </a:prstGeom>
          <a:noFill/>
        </p:spPr>
        <p:txBody>
          <a:bodyPr wrap="square" rtlCol="0">
            <a:spAutoFit/>
          </a:bodyPr>
          <a:lstStyle/>
          <a:p>
            <a:pPr marL="0" marR="0" indent="0" algn="ctr" defTabSz="457200" rtl="0" eaLnBrk="1" fontAlgn="auto" latinLnBrk="0" hangingPunct="1">
              <a:lnSpc>
                <a:spcPct val="100000"/>
              </a:lnSpc>
              <a:spcBef>
                <a:spcPts val="0"/>
              </a:spcBef>
              <a:spcAft>
                <a:spcPts val="0"/>
              </a:spcAft>
              <a:buSzPct val="100000"/>
              <a:buFontTx/>
              <a:buNone/>
            </a:pPr>
            <a:r>
              <a:rPr kumimoji="0" lang="en-US" sz="5200" b="1" i="0" u="none" strike="noStrike" kern="1200" cap="none" spc="0" baseline="0" noProof="0" dirty="0">
                <a:ln>
                  <a:noFill/>
                </a:ln>
                <a:solidFill>
                  <a:srgbClr val="005DAA"/>
                </a:solidFill>
                <a:effectLst>
                  <a:outerShdw blurRad="38100" dist="38100" dir="2700000" algn="tl">
                    <a:srgbClr val="000000">
                      <a:alpha val="43137"/>
                    </a:srgbClr>
                  </a:outerShdw>
                </a:effectLst>
                <a:uLnTx/>
                <a:latin typeface="Calibri" panose="020F0502020204030204" pitchFamily="34" charset="0"/>
                <a:ea typeface="+mn-ea"/>
                <a:cs typeface="+mn-cs"/>
              </a:rPr>
              <a:t>Paul Harris Society</a:t>
            </a:r>
          </a:p>
        </p:txBody>
      </p:sp>
      <p:pic>
        <p:nvPicPr>
          <p:cNvPr id="7" name="Picture 6"/>
          <p:cNvPicPr>
            <a:picLocks noChangeAspect="1"/>
          </p:cNvPicPr>
          <p:nvPr/>
        </p:nvPicPr>
        <p:blipFill>
          <a:blip r:embed="rId3"/>
          <a:srcRect/>
          <a:stretch>
            <a:fillRect/>
          </a:stretch>
        </p:blipFill>
        <p:spPr>
          <a:xfrm>
            <a:off x="3269784" y="2174424"/>
            <a:ext cx="1460500" cy="3143919"/>
          </a:xfrm>
          <a:prstGeom prst="rect">
            <a:avLst/>
          </a:prstGeom>
        </p:spPr>
      </p:pic>
      <p:sp>
        <p:nvSpPr>
          <p:cNvPr id="8" name="Title 1"/>
          <p:cNvSpPr txBox="1"/>
          <p:nvPr/>
        </p:nvSpPr>
        <p:spPr bwMode="auto">
          <a:xfrm>
            <a:off x="189706" y="172417"/>
            <a:ext cx="8764587" cy="476940"/>
          </a:xfrm>
          <a:prstGeom prst="rect">
            <a:avLst/>
          </a:prstGeom>
          <a:noFill/>
          <a:ln>
            <a:noFill/>
          </a:ln>
        </p:spPr>
        <p:txBody>
          <a:bodyPr/>
          <a:lstStyle>
            <a:lvl1pPr eaLnBrk="0" hangingPunct="0">
              <a:defRPr>
                <a:solidFill>
                  <a:schemeClr val="tx1"/>
                </a:solidFill>
                <a:latin typeface="Calibri" panose="020F0502020204030204" pitchFamily="34" charset="0"/>
                <a:ea typeface="MS PGothic" pitchFamily="34" charset="-128"/>
              </a:defRPr>
            </a:lvl1pPr>
            <a:lvl2pPr marL="742950" indent="-285750" eaLnBrk="0" hangingPunct="0">
              <a:defRPr>
                <a:solidFill>
                  <a:schemeClr val="tx1"/>
                </a:solidFill>
                <a:latin typeface="Calibri" panose="020F0502020204030204" pitchFamily="34" charset="0"/>
                <a:ea typeface="MS PGothic" pitchFamily="34" charset="-128"/>
              </a:defRPr>
            </a:lvl2pPr>
            <a:lvl3pPr marL="1143000" indent="-228600" eaLnBrk="0" hangingPunct="0">
              <a:defRPr>
                <a:solidFill>
                  <a:schemeClr val="tx1"/>
                </a:solidFill>
                <a:latin typeface="Calibri" panose="020F0502020204030204" pitchFamily="34" charset="0"/>
                <a:ea typeface="MS PGothic" pitchFamily="34" charset="-128"/>
              </a:defRPr>
            </a:lvl3pPr>
            <a:lvl4pPr marL="1600200" indent="-228600" eaLnBrk="0" hangingPunct="0">
              <a:defRPr>
                <a:solidFill>
                  <a:schemeClr val="tx1"/>
                </a:solidFill>
                <a:latin typeface="Calibri" panose="020F0502020204030204" pitchFamily="34" charset="0"/>
                <a:ea typeface="MS PGothic" pitchFamily="34" charset="-128"/>
              </a:defRPr>
            </a:lvl4pPr>
            <a:lvl5pPr marL="2057400" indent="-228600" eaLnBrk="0" hangingPunct="0">
              <a:defRPr>
                <a:solidFill>
                  <a:schemeClr val="tx1"/>
                </a:solidFill>
                <a:latin typeface="Calibri" panose="020F0502020204030204"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itchFamily="34" charset="-128"/>
              </a:defRPr>
            </a:lvl9pPr>
          </a:lstStyle>
          <a:p>
            <a:pPr marL="0" marR="0" indent="0" algn="l" defTabSz="457200" rtl="0" eaLnBrk="1" fontAlgn="auto" latinLnBrk="0" hangingPunct="1">
              <a:lnSpc>
                <a:spcPct val="80000"/>
              </a:lnSpc>
              <a:spcBef>
                <a:spcPts val="0"/>
              </a:spcBef>
              <a:spcAft>
                <a:spcPts val="0"/>
              </a:spcAft>
              <a:buSzPct val="100000"/>
              <a:buFontTx/>
              <a:buNone/>
            </a:pPr>
            <a:r>
              <a:rPr kumimoji="0" lang="en-US" sz="3600" b="1" i="0" u="none" strike="noStrike" kern="1200" cap="none" spc="0" baseline="0" noProof="0" dirty="0">
                <a:ln>
                  <a:noFill/>
                </a:ln>
                <a:solidFill>
                  <a:prstClr val="white"/>
                </a:solidFill>
                <a:effectLst/>
                <a:uLnTx/>
                <a:latin typeface="Arial Narrow Bold" pitchFamily="-84" charset="0"/>
                <a:ea typeface="MS PGothic" pitchFamily="34" charset="-128"/>
                <a:cs typeface="+mn-cs"/>
              </a:rPr>
              <a:t>Major Gifts</a:t>
            </a:r>
          </a:p>
        </p:txBody>
      </p:sp>
      <p:sp>
        <p:nvSpPr>
          <p:cNvPr id="3" name="Rectangle 2"/>
          <p:cNvSpPr/>
          <p:nvPr/>
        </p:nvSpPr>
        <p:spPr>
          <a:xfrm>
            <a:off x="379058" y="4220443"/>
            <a:ext cx="2418996" cy="1323439"/>
          </a:xfrm>
          <a:prstGeom prst="rect">
            <a:avLst/>
          </a:prstGeom>
          <a:noFill/>
        </p:spPr>
        <p:txBody>
          <a:bodyPr wrap="none" lIns="91440" tIns="45720" rIns="91440" bIns="45720">
            <a:spAutoFit/>
          </a:bodyPr>
          <a:lstStyle/>
          <a:p>
            <a:pPr algn="ctr"/>
            <a:r>
              <a:rPr lang="en-US" sz="4000" b="1" cap="none" spc="0" dirty="0">
                <a:ln w="0"/>
                <a:solidFill>
                  <a:srgbClr val="005DAA"/>
                </a:solidFill>
                <a:effectLst>
                  <a:outerShdw blurRad="50800" dist="38100" dir="2700000" algn="tl" rotWithShape="0">
                    <a:prstClr val="black">
                      <a:alpha val="40000"/>
                    </a:prstClr>
                  </a:outerShdw>
                </a:effectLst>
              </a:rPr>
              <a:t>$1000 Per </a:t>
            </a:r>
          </a:p>
          <a:p>
            <a:pPr algn="ctr"/>
            <a:r>
              <a:rPr lang="en-US" sz="4000" b="1" dirty="0">
                <a:ln w="0"/>
                <a:solidFill>
                  <a:srgbClr val="005DAA"/>
                </a:solidFill>
                <a:effectLst>
                  <a:outerShdw blurRad="50800" dist="38100" dir="2700000" algn="tl" rotWithShape="0">
                    <a:prstClr val="black">
                      <a:alpha val="40000"/>
                    </a:prstClr>
                  </a:outerShdw>
                </a:effectLst>
              </a:rPr>
              <a:t>Year</a:t>
            </a:r>
            <a:endParaRPr lang="en-US" sz="4000" b="1" cap="none" spc="0" dirty="0">
              <a:ln w="0"/>
              <a:solidFill>
                <a:srgbClr val="005DAA"/>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983475950"/>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A1BD5C4-EE89-41F4-8340-82C72CFB2802}"/>
              </a:ext>
            </a:extLst>
          </p:cNvPr>
          <p:cNvSpPr>
            <a:spLocks noGrp="1"/>
          </p:cNvSpPr>
          <p:nvPr>
            <p:ph type="body" sz="quarter" idx="14"/>
          </p:nvPr>
        </p:nvSpPr>
        <p:spPr>
          <a:xfrm>
            <a:off x="222250" y="5297713"/>
            <a:ext cx="7299779" cy="1228922"/>
          </a:xfrm>
        </p:spPr>
        <p:txBody>
          <a:bodyPr vert="horz" lIns="91440" tIns="45720" rIns="91440" bIns="45720" rtlCol="0" anchor="t">
            <a:normAutofit fontScale="77500" lnSpcReduction="20000"/>
          </a:bodyPr>
          <a:lstStyle/>
          <a:p>
            <a:r>
              <a:rPr lang="en-US" dirty="0"/>
              <a:t>THE ROTARY Foundation</a:t>
            </a:r>
          </a:p>
          <a:p>
            <a:r>
              <a:rPr lang="en-US" dirty="0"/>
              <a:t>Doing Good in the world</a:t>
            </a:r>
          </a:p>
          <a:p>
            <a:r>
              <a:rPr lang="en-US" dirty="0"/>
              <a:t>Southwest pets 2025 </a:t>
            </a:r>
            <a:endParaRPr lang="en-US" dirty="0">
              <a:cs typeface="Calibri Light"/>
            </a:endParaRPr>
          </a:p>
        </p:txBody>
      </p:sp>
      <p:sp>
        <p:nvSpPr>
          <p:cNvPr id="2" name="Slide Number Placeholder 1">
            <a:extLst>
              <a:ext uri="{FF2B5EF4-FFF2-40B4-BE49-F238E27FC236}">
                <a16:creationId xmlns:a16="http://schemas.microsoft.com/office/drawing/2014/main" id="{FA1FB993-35CC-4AA4-9F0C-AC735435DFAF}"/>
              </a:ext>
            </a:extLst>
          </p:cNvPr>
          <p:cNvSpPr>
            <a:spLocks noGrp="1"/>
          </p:cNvSpPr>
          <p:nvPr>
            <p:ph type="sldNum" sz="quarter" idx="12"/>
          </p:nvPr>
        </p:nvSpPr>
        <p:spPr/>
        <p:txBody>
          <a:bodyPr/>
          <a:lstStyle/>
          <a:p>
            <a:fld id="{97A94E25-127B-4C48-AF96-44BA7B823777}" type="slidenum">
              <a:rPr lang="en-US" smtClean="0">
                <a:solidFill>
                  <a:schemeClr val="tx1"/>
                </a:solidFill>
              </a:rPr>
              <a:pPr/>
              <a:t>2</a:t>
            </a:fld>
            <a:endParaRPr lang="en-US" dirty="0">
              <a:solidFill>
                <a:schemeClr val="tx1"/>
              </a:solidFill>
            </a:endParaRPr>
          </a:p>
        </p:txBody>
      </p:sp>
      <p:pic>
        <p:nvPicPr>
          <p:cNvPr id="6" name="Picture Placeholder 5" descr="A group of people posing for a photo&#10;&#10;Description automatically generated with medium confidence">
            <a:extLst>
              <a:ext uri="{FF2B5EF4-FFF2-40B4-BE49-F238E27FC236}">
                <a16:creationId xmlns:a16="http://schemas.microsoft.com/office/drawing/2014/main" id="{C3A3618D-D270-4DBD-97FD-4C46E9721367}"/>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8633" b="8633"/>
          <a:stretch>
            <a:fillRect/>
          </a:stretch>
        </p:blipFill>
        <p:spPr/>
      </p:pic>
    </p:spTree>
    <p:extLst>
      <p:ext uri="{BB962C8B-B14F-4D97-AF65-F5344CB8AC3E}">
        <p14:creationId xmlns:p14="http://schemas.microsoft.com/office/powerpoint/2010/main" val="3027372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ChangeArrowheads="1"/>
          </p:cNvSpPr>
          <p:nvPr/>
        </p:nvSpPr>
        <p:spPr bwMode="auto">
          <a:xfrm>
            <a:off x="1403350" y="833533"/>
            <a:ext cx="6337300" cy="722312"/>
          </a:xfrm>
          <a:prstGeom prst="rect">
            <a:avLst/>
          </a:prstGeom>
          <a:noFill/>
        </p:spPr>
        <p:txBody>
          <a:bodyPr vert="horz" wrap="square" lIns="91440" tIns="45720" rIns="91440" bIns="45720" anchor="t">
            <a:prstTxWarp prst="textNoShape">
              <a:avLst/>
            </a:prstTxWarp>
          </a:bodyPr>
          <a:lstStyle>
            <a:lvl1pPr algn="ctr" rtl="0" eaLnBrk="0" fontAlgn="base" hangingPunct="0">
              <a:spcBef>
                <a:spcPct val="0"/>
              </a:spcBef>
              <a:spcAft>
                <a:spcPct val="0"/>
              </a:spcAft>
              <a:defRPr sz="4600">
                <a:solidFill>
                  <a:srgbClr val="262698"/>
                </a:solidFill>
                <a:latin typeface="+mj-lt"/>
                <a:ea typeface="+mj-ea"/>
                <a:cs typeface="+mj-cs"/>
              </a:defRPr>
            </a:lvl1pPr>
            <a:lvl2pPr algn="ctr" rtl="0" eaLnBrk="0" fontAlgn="base" hangingPunct="0">
              <a:spcBef>
                <a:spcPct val="0"/>
              </a:spcBef>
              <a:spcAft>
                <a:spcPct val="0"/>
              </a:spcAft>
              <a:defRPr sz="4600">
                <a:solidFill>
                  <a:srgbClr val="262698"/>
                </a:solidFill>
                <a:latin typeface="Arial" panose="020B0604020202020204" pitchFamily="34" charset="0"/>
              </a:defRPr>
            </a:lvl2pPr>
            <a:lvl3pPr algn="ctr" rtl="0" eaLnBrk="0" fontAlgn="base" hangingPunct="0">
              <a:spcBef>
                <a:spcPct val="0"/>
              </a:spcBef>
              <a:spcAft>
                <a:spcPct val="0"/>
              </a:spcAft>
              <a:defRPr sz="4600">
                <a:solidFill>
                  <a:srgbClr val="262698"/>
                </a:solidFill>
                <a:latin typeface="Arial" panose="020B0604020202020204" pitchFamily="34" charset="0"/>
              </a:defRPr>
            </a:lvl3pPr>
            <a:lvl4pPr algn="ctr" rtl="0" eaLnBrk="0" fontAlgn="base" hangingPunct="0">
              <a:spcBef>
                <a:spcPct val="0"/>
              </a:spcBef>
              <a:spcAft>
                <a:spcPct val="0"/>
              </a:spcAft>
              <a:defRPr sz="4600">
                <a:solidFill>
                  <a:srgbClr val="262698"/>
                </a:solidFill>
                <a:latin typeface="Arial" panose="020B0604020202020204" pitchFamily="34" charset="0"/>
              </a:defRPr>
            </a:lvl4pPr>
            <a:lvl5pPr algn="ctr" rtl="0" eaLnBrk="0" fontAlgn="base" hangingPunct="0">
              <a:spcBef>
                <a:spcPct val="0"/>
              </a:spcBef>
              <a:spcAft>
                <a:spcPct val="0"/>
              </a:spcAft>
              <a:defRPr sz="4600">
                <a:solidFill>
                  <a:srgbClr val="262698"/>
                </a:solidFill>
                <a:latin typeface="Arial" panose="020B0604020202020204" pitchFamily="34" charset="0"/>
              </a:defRPr>
            </a:lvl5pPr>
            <a:lvl6pPr marL="457200" algn="ctr" rtl="0" fontAlgn="base">
              <a:spcBef>
                <a:spcPct val="0"/>
              </a:spcBef>
              <a:spcAft>
                <a:spcPct val="0"/>
              </a:spcAft>
              <a:defRPr sz="4600">
                <a:solidFill>
                  <a:srgbClr val="262698"/>
                </a:solidFill>
                <a:latin typeface="Arial" panose="020B0604020202020204" pitchFamily="34" charset="0"/>
              </a:defRPr>
            </a:lvl6pPr>
            <a:lvl7pPr marL="914400" algn="ctr" rtl="0" fontAlgn="base">
              <a:spcBef>
                <a:spcPct val="0"/>
              </a:spcBef>
              <a:spcAft>
                <a:spcPct val="0"/>
              </a:spcAft>
              <a:defRPr sz="4600">
                <a:solidFill>
                  <a:srgbClr val="262698"/>
                </a:solidFill>
                <a:latin typeface="Arial" panose="020B0604020202020204" pitchFamily="34" charset="0"/>
              </a:defRPr>
            </a:lvl7pPr>
            <a:lvl8pPr marL="1371600" algn="ctr" rtl="0" fontAlgn="base">
              <a:spcBef>
                <a:spcPct val="0"/>
              </a:spcBef>
              <a:spcAft>
                <a:spcPct val="0"/>
              </a:spcAft>
              <a:defRPr sz="4600">
                <a:solidFill>
                  <a:srgbClr val="262698"/>
                </a:solidFill>
                <a:latin typeface="Arial" panose="020B0604020202020204" pitchFamily="34" charset="0"/>
              </a:defRPr>
            </a:lvl8pPr>
            <a:lvl9pPr marL="1828800" algn="ctr" rtl="0" fontAlgn="base">
              <a:spcBef>
                <a:spcPct val="0"/>
              </a:spcBef>
              <a:spcAft>
                <a:spcPct val="0"/>
              </a:spcAft>
              <a:defRPr sz="4600">
                <a:solidFill>
                  <a:srgbClr val="262698"/>
                </a:solidFill>
                <a:latin typeface="Arial" panose="020B0604020202020204" pitchFamily="34" charset="0"/>
              </a:defRPr>
            </a:lvl9pPr>
          </a:lstStyle>
          <a:p>
            <a:r>
              <a:rPr lang="en-GB" altLang="pl-PL" sz="4400" b="1" dirty="0">
                <a:solidFill>
                  <a:srgbClr val="D91B5C"/>
                </a:solidFill>
              </a:rPr>
              <a:t>WHAT ARE THE GIFTS?</a:t>
            </a:r>
            <a:endParaRPr lang="en-GB" altLang="pl-PL" sz="4000" b="1" dirty="0">
              <a:solidFill>
                <a:srgbClr val="D91B5C"/>
              </a:solidFill>
            </a:endParaRPr>
          </a:p>
        </p:txBody>
      </p:sp>
      <p:sp>
        <p:nvSpPr>
          <p:cNvPr id="3" name="Rectangle 2"/>
          <p:cNvSpPr>
            <a:spLocks noGrp="1" noChangeArrowheads="1"/>
          </p:cNvSpPr>
          <p:nvPr/>
        </p:nvSpPr>
        <p:spPr bwMode="auto">
          <a:xfrm>
            <a:off x="641344" y="1555845"/>
            <a:ext cx="7861312" cy="4608512"/>
          </a:xfrm>
          <a:prstGeom prst="rect">
            <a:avLst/>
          </a:prstGeom>
          <a:noFill/>
        </p:spPr>
        <p:txBody>
          <a:bodyPr vert="horz" wrap="square" lIns="91440" tIns="45720" rIns="91440" bIns="45720" anchor="t">
            <a:prstTxWarp prst="textNoShape">
              <a:avLst/>
            </a:prstTxWarp>
          </a:bodyPr>
          <a:lstStyle>
            <a:lvl1pPr marL="342900" indent="-342900" algn="l" rtl="0" eaLnBrk="0" fontAlgn="base" hangingPunct="0">
              <a:spcBef>
                <a:spcPct val="20000"/>
              </a:spcBef>
              <a:spcAft>
                <a:spcPct val="0"/>
              </a:spcAft>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80000"/>
              </a:lnSpc>
            </a:pPr>
            <a:r>
              <a:rPr lang="en-GB" altLang="pl-PL" sz="2800" b="1" dirty="0">
                <a:solidFill>
                  <a:srgbClr val="D91B5C"/>
                </a:solidFill>
              </a:rPr>
              <a:t>  </a:t>
            </a:r>
            <a:r>
              <a:rPr lang="en-GB" altLang="pl-PL" sz="3000" dirty="0">
                <a:solidFill>
                  <a:srgbClr val="D91B5C"/>
                </a:solidFill>
              </a:rPr>
              <a:t>Every Rotarian Every Year (EREY)</a:t>
            </a:r>
          </a:p>
          <a:p>
            <a:pPr>
              <a:lnSpc>
                <a:spcPct val="80000"/>
              </a:lnSpc>
            </a:pPr>
            <a:r>
              <a:rPr lang="en-GB" altLang="pl-PL" sz="3000" dirty="0">
                <a:solidFill>
                  <a:srgbClr val="D91B5C"/>
                </a:solidFill>
              </a:rPr>
              <a:t>  Sustaining members (&gt;$100 to the Annual Fund)</a:t>
            </a:r>
          </a:p>
          <a:p>
            <a:pPr>
              <a:lnSpc>
                <a:spcPct val="80000"/>
              </a:lnSpc>
            </a:pPr>
            <a:r>
              <a:rPr lang="en-GB" altLang="pl-PL" sz="3000" dirty="0">
                <a:solidFill>
                  <a:srgbClr val="D91B5C"/>
                </a:solidFill>
              </a:rPr>
              <a:t>  Paul Harris Fellows ($1,000)</a:t>
            </a:r>
          </a:p>
          <a:p>
            <a:pPr>
              <a:lnSpc>
                <a:spcPct val="80000"/>
              </a:lnSpc>
            </a:pPr>
            <a:r>
              <a:rPr lang="en-GB" altLang="pl-PL" sz="3000" dirty="0">
                <a:solidFill>
                  <a:srgbClr val="D91B5C"/>
                </a:solidFill>
              </a:rPr>
              <a:t>  Paul Harris Society Members ($1,000 per Year)</a:t>
            </a:r>
          </a:p>
          <a:p>
            <a:pPr>
              <a:lnSpc>
                <a:spcPct val="80000"/>
              </a:lnSpc>
            </a:pPr>
            <a:r>
              <a:rPr lang="en-GB" altLang="pl-PL" sz="3000" dirty="0">
                <a:solidFill>
                  <a:srgbClr val="D91B5C"/>
                </a:solidFill>
              </a:rPr>
              <a:t>  Benefactors ($1,000 to Endowment Fund)</a:t>
            </a:r>
          </a:p>
          <a:p>
            <a:pPr>
              <a:lnSpc>
                <a:spcPct val="80000"/>
              </a:lnSpc>
            </a:pPr>
            <a:endParaRPr lang="en-GB" altLang="pl-PL" sz="3000" dirty="0">
              <a:solidFill>
                <a:schemeClr val="accent2"/>
              </a:solidFill>
            </a:endParaRPr>
          </a:p>
          <a:p>
            <a:pPr>
              <a:lnSpc>
                <a:spcPct val="80000"/>
              </a:lnSpc>
            </a:pPr>
            <a:r>
              <a:rPr lang="en-GB" altLang="pl-PL" sz="3000" dirty="0">
                <a:solidFill>
                  <a:schemeClr val="accent2"/>
                </a:solidFill>
              </a:rPr>
              <a:t>  </a:t>
            </a:r>
            <a:r>
              <a:rPr lang="en-GB" altLang="pl-PL" sz="3000" dirty="0">
                <a:solidFill>
                  <a:srgbClr val="000099"/>
                </a:solidFill>
              </a:rPr>
              <a:t>Bequest Society (&gt;$10,000 in estate plans)</a:t>
            </a:r>
          </a:p>
          <a:p>
            <a:pPr>
              <a:lnSpc>
                <a:spcPct val="80000"/>
              </a:lnSpc>
            </a:pPr>
            <a:r>
              <a:rPr lang="en-GB" altLang="pl-PL" sz="3000" dirty="0">
                <a:solidFill>
                  <a:srgbClr val="000099"/>
                </a:solidFill>
              </a:rPr>
              <a:t>  Major Donors (&gt;$10,000 outright or cumulative)</a:t>
            </a:r>
          </a:p>
          <a:p>
            <a:pPr>
              <a:lnSpc>
                <a:spcPct val="80000"/>
              </a:lnSpc>
            </a:pPr>
            <a:r>
              <a:rPr lang="en-GB" altLang="pl-PL" sz="3000" dirty="0">
                <a:solidFill>
                  <a:srgbClr val="000099"/>
                </a:solidFill>
              </a:rPr>
              <a:t>  Arch Klumph Society (&gt;$250,000 outright or 													   cumulative)</a:t>
            </a:r>
          </a:p>
          <a:p>
            <a:pPr>
              <a:lnSpc>
                <a:spcPct val="80000"/>
              </a:lnSpc>
            </a:pPr>
            <a:r>
              <a:rPr lang="en-GB" altLang="pl-PL" sz="3000" dirty="0">
                <a:solidFill>
                  <a:srgbClr val="000099"/>
                </a:solidFill>
              </a:rPr>
              <a:t>  </a:t>
            </a:r>
          </a:p>
        </p:txBody>
      </p:sp>
      <p:sp>
        <p:nvSpPr>
          <p:cNvPr id="4" name="Title 1"/>
          <p:cNvSpPr txBox="1"/>
          <p:nvPr/>
        </p:nvSpPr>
        <p:spPr bwMode="auto">
          <a:xfrm>
            <a:off x="189706" y="172417"/>
            <a:ext cx="8764587" cy="476940"/>
          </a:xfrm>
          <a:prstGeom prst="rect">
            <a:avLst/>
          </a:prstGeom>
          <a:noFill/>
          <a:ln>
            <a:noFill/>
          </a:ln>
        </p:spPr>
        <p:txBody>
          <a:bodyPr/>
          <a:lstStyle>
            <a:lvl1pPr eaLnBrk="0" hangingPunct="0">
              <a:defRPr>
                <a:solidFill>
                  <a:schemeClr val="tx1"/>
                </a:solidFill>
                <a:latin typeface="Calibri" panose="020F0502020204030204" pitchFamily="34" charset="0"/>
                <a:ea typeface="MS PGothic" pitchFamily="34" charset="-128"/>
              </a:defRPr>
            </a:lvl1pPr>
            <a:lvl2pPr marL="742950" indent="-285750" eaLnBrk="0" hangingPunct="0">
              <a:defRPr>
                <a:solidFill>
                  <a:schemeClr val="tx1"/>
                </a:solidFill>
                <a:latin typeface="Calibri" panose="020F0502020204030204" pitchFamily="34" charset="0"/>
                <a:ea typeface="MS PGothic" pitchFamily="34" charset="-128"/>
              </a:defRPr>
            </a:lvl2pPr>
            <a:lvl3pPr marL="1143000" indent="-228600" eaLnBrk="0" hangingPunct="0">
              <a:defRPr>
                <a:solidFill>
                  <a:schemeClr val="tx1"/>
                </a:solidFill>
                <a:latin typeface="Calibri" panose="020F0502020204030204" pitchFamily="34" charset="0"/>
                <a:ea typeface="MS PGothic" pitchFamily="34" charset="-128"/>
              </a:defRPr>
            </a:lvl3pPr>
            <a:lvl4pPr marL="1600200" indent="-228600" eaLnBrk="0" hangingPunct="0">
              <a:defRPr>
                <a:solidFill>
                  <a:schemeClr val="tx1"/>
                </a:solidFill>
                <a:latin typeface="Calibri" panose="020F0502020204030204" pitchFamily="34" charset="0"/>
                <a:ea typeface="MS PGothic" pitchFamily="34" charset="-128"/>
              </a:defRPr>
            </a:lvl4pPr>
            <a:lvl5pPr marL="2057400" indent="-228600" eaLnBrk="0" hangingPunct="0">
              <a:defRPr>
                <a:solidFill>
                  <a:schemeClr val="tx1"/>
                </a:solidFill>
                <a:latin typeface="Calibri" panose="020F0502020204030204"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itchFamily="34" charset="-128"/>
              </a:defRPr>
            </a:lvl9pPr>
          </a:lstStyle>
          <a:p>
            <a:pPr marL="0" marR="0" indent="0" algn="l" defTabSz="457200" rtl="0" eaLnBrk="1" fontAlgn="auto" latinLnBrk="0" hangingPunct="1">
              <a:lnSpc>
                <a:spcPct val="80000"/>
              </a:lnSpc>
              <a:spcBef>
                <a:spcPts val="0"/>
              </a:spcBef>
              <a:spcAft>
                <a:spcPts val="0"/>
              </a:spcAft>
              <a:buSzPct val="100000"/>
              <a:buFontTx/>
              <a:buNone/>
            </a:pPr>
            <a:r>
              <a:rPr kumimoji="0" lang="en-US" sz="3600" b="1" i="0" u="none" strike="noStrike" kern="1200" cap="none" spc="0" baseline="0" noProof="0" dirty="0">
                <a:ln>
                  <a:noFill/>
                </a:ln>
                <a:solidFill>
                  <a:prstClr val="white"/>
                </a:solidFill>
                <a:effectLst/>
                <a:uLnTx/>
                <a:latin typeface="Arial Narrow Bold" pitchFamily="-84" charset="0"/>
                <a:ea typeface="MS PGothic" pitchFamily="34" charset="-128"/>
                <a:cs typeface="+mn-cs"/>
              </a:rPr>
              <a:t>Gifts</a:t>
            </a:r>
          </a:p>
        </p:txBody>
      </p:sp>
    </p:spTree>
    <p:extLst>
      <p:ext uri="{BB962C8B-B14F-4D97-AF65-F5344CB8AC3E}">
        <p14:creationId xmlns:p14="http://schemas.microsoft.com/office/powerpoint/2010/main" val="418682070"/>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FF2B5EF4-FFF2-40B4-BE49-F238E27FC236}">
                <a16:creationId xmlns:a16="http://schemas.microsoft.com/office/drawing/2014/main" id="{7B62F39D-5D11-F149-B4F6-1F1464AEF08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89"/>
          <a:stretch/>
        </p:blipFill>
        <p:spPr bwMode="auto">
          <a:xfrm>
            <a:off x="-1639063" y="0"/>
            <a:ext cx="12422125"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0" name="Rectangle 4">
            <a:extLst>
              <a:ext uri="{FF2B5EF4-FFF2-40B4-BE49-F238E27FC236}">
                <a16:creationId xmlns:a16="http://schemas.microsoft.com/office/drawing/2014/main" id="{E8F163E5-FE4C-AB4A-95D1-6A4141932EB1}"/>
              </a:ext>
            </a:extLst>
          </p:cNvPr>
          <p:cNvSpPr>
            <a:spLocks/>
          </p:cNvSpPr>
          <p:nvPr/>
        </p:nvSpPr>
        <p:spPr bwMode="auto">
          <a:xfrm>
            <a:off x="-1639063" y="0"/>
            <a:ext cx="12422124" cy="6858000"/>
          </a:xfrm>
          <a:prstGeom prst="rect">
            <a:avLst/>
          </a:prstGeom>
          <a:solidFill>
            <a:srgbClr val="58585A">
              <a:alpha val="74901"/>
            </a:srgbClr>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6789" tIns="26789" rIns="26789" bIns="26789" anchor="ctr"/>
          <a:lstStyle>
            <a:lvl1pPr>
              <a:defRPr sz="32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32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32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32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32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820738" eaLnBrk="0" fontAlgn="base" hangingPunct="0">
              <a:spcBef>
                <a:spcPct val="0"/>
              </a:spcBef>
              <a:spcAft>
                <a:spcPct val="0"/>
              </a:spcAft>
              <a:defRPr sz="32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820738" eaLnBrk="0" fontAlgn="base" hangingPunct="0">
              <a:spcBef>
                <a:spcPct val="0"/>
              </a:spcBef>
              <a:spcAft>
                <a:spcPct val="0"/>
              </a:spcAft>
              <a:defRPr sz="32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820738" eaLnBrk="0" fontAlgn="base" hangingPunct="0">
              <a:spcBef>
                <a:spcPct val="0"/>
              </a:spcBef>
              <a:spcAft>
                <a:spcPct val="0"/>
              </a:spcAft>
              <a:defRPr sz="32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820738" eaLnBrk="0" fontAlgn="base" hangingPunct="0">
              <a:spcBef>
                <a:spcPct val="0"/>
              </a:spcBef>
              <a:spcAft>
                <a:spcPct val="0"/>
              </a:spcAft>
              <a:defRPr sz="32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eaLnBrk="1"/>
            <a:endParaRPr lang="en-US" altLang="en-US" sz="1125" b="0" dirty="0">
              <a:solidFill>
                <a:srgbClr val="FFFFFF"/>
              </a:solidFill>
              <a:latin typeface="Helvetica Neue Medium" panose="02000503000000020004" pitchFamily="2" charset="0"/>
              <a:ea typeface="Helvetica Neue Medium" panose="02000503000000020004" pitchFamily="2" charset="0"/>
              <a:cs typeface="Helvetica Neue Medium" panose="02000503000000020004" pitchFamily="2" charset="0"/>
              <a:sym typeface="Helvetica Neue Medium" panose="02000503000000020004" pitchFamily="2" charset="0"/>
            </a:endParaRPr>
          </a:p>
        </p:txBody>
      </p:sp>
      <p:sp>
        <p:nvSpPr>
          <p:cNvPr id="7171" name="Text Box 5">
            <a:extLst>
              <a:ext uri="{FF2B5EF4-FFF2-40B4-BE49-F238E27FC236}">
                <a16:creationId xmlns:a16="http://schemas.microsoft.com/office/drawing/2014/main" id="{290EEC7F-54E7-3142-B160-6A5DCF0F3969}"/>
              </a:ext>
            </a:extLst>
          </p:cNvPr>
          <p:cNvSpPr txBox="1">
            <a:spLocks/>
          </p:cNvSpPr>
          <p:nvPr/>
        </p:nvSpPr>
        <p:spPr bwMode="auto">
          <a:xfrm>
            <a:off x="1554956" y="1282944"/>
            <a:ext cx="6719292" cy="41689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6789" tIns="26789" rIns="26789" bIns="26789" anchor="ctr">
            <a:spAutoFit/>
          </a:bodyPr>
          <a:lstStyle>
            <a:lvl1pPr defTabSz="457200">
              <a:defRPr sz="32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defTabSz="457200">
              <a:defRPr sz="32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defTabSz="457200">
              <a:defRPr sz="32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defTabSz="457200">
              <a:defRPr sz="32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defTabSz="457200">
              <a:defRPr sz="32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457200" eaLnBrk="0" fontAlgn="base" hangingPunct="0">
              <a:spcBef>
                <a:spcPct val="0"/>
              </a:spcBef>
              <a:spcAft>
                <a:spcPct val="0"/>
              </a:spcAft>
              <a:defRPr sz="32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457200" eaLnBrk="0" fontAlgn="base" hangingPunct="0">
              <a:spcBef>
                <a:spcPct val="0"/>
              </a:spcBef>
              <a:spcAft>
                <a:spcPct val="0"/>
              </a:spcAft>
              <a:defRPr sz="32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457200" eaLnBrk="0" fontAlgn="base" hangingPunct="0">
              <a:spcBef>
                <a:spcPct val="0"/>
              </a:spcBef>
              <a:spcAft>
                <a:spcPct val="0"/>
              </a:spcAft>
              <a:defRPr sz="32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457200" eaLnBrk="0" fontAlgn="base" hangingPunct="0">
              <a:spcBef>
                <a:spcPct val="0"/>
              </a:spcBef>
              <a:spcAft>
                <a:spcPct val="0"/>
              </a:spcAft>
              <a:defRPr sz="32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just"/>
            <a:r>
              <a:rPr lang="en-US" b="0" dirty="0">
                <a:solidFill>
                  <a:schemeClr val="bg1"/>
                </a:solidFill>
                <a:latin typeface="+mn-lt"/>
              </a:rPr>
              <a:t>Everyone in Rotary is part of this great legacy; it is our responsibility to keep it going…I know the expectations are high. But I also know just how much our members can achieve.</a:t>
            </a:r>
          </a:p>
          <a:p>
            <a:pPr>
              <a:lnSpc>
                <a:spcPts val="4125"/>
              </a:lnSpc>
              <a:spcBef>
                <a:spcPts val="300"/>
              </a:spcBef>
            </a:pPr>
            <a:endParaRPr lang="en-US" altLang="en-US" sz="3000" b="0" dirty="0">
              <a:solidFill>
                <a:schemeClr val="bg1"/>
              </a:solidFill>
              <a:latin typeface="+mn-lt"/>
              <a:cs typeface="Arial" panose="020B0604020202020204" pitchFamily="34" charset="0"/>
              <a:sym typeface="Arial" panose="020B0604020202020204" pitchFamily="34" charset="0"/>
            </a:endParaRPr>
          </a:p>
          <a:p>
            <a:pPr algn="just"/>
            <a:r>
              <a:rPr lang="en-US" sz="1800" b="0" dirty="0">
                <a:solidFill>
                  <a:schemeClr val="bg1"/>
                </a:solidFill>
                <a:latin typeface="+mn-lt"/>
              </a:rPr>
              <a:t>Foundation Trustee Chair Ian H.S. </a:t>
            </a:r>
            <a:r>
              <a:rPr lang="en-US" sz="1800" b="0" dirty="0" err="1">
                <a:solidFill>
                  <a:schemeClr val="bg1"/>
                </a:solidFill>
                <a:latin typeface="+mn-lt"/>
              </a:rPr>
              <a:t>Riseley</a:t>
            </a:r>
            <a:endParaRPr lang="en-US" sz="1800" b="0" dirty="0">
              <a:solidFill>
                <a:schemeClr val="bg1"/>
              </a:solidFill>
              <a:latin typeface="+mn-lt"/>
            </a:endParaRPr>
          </a:p>
          <a:p>
            <a:pPr algn="just"/>
            <a:r>
              <a:rPr lang="en-US" sz="1800" b="0" dirty="0">
                <a:solidFill>
                  <a:schemeClr val="bg1"/>
                </a:solidFill>
                <a:latin typeface="+mn-lt"/>
              </a:rPr>
              <a:t>Rotary magazine, July 2022</a:t>
            </a:r>
          </a:p>
          <a:p>
            <a:pPr>
              <a:lnSpc>
                <a:spcPts val="4125"/>
              </a:lnSpc>
              <a:spcBef>
                <a:spcPts val="300"/>
              </a:spcBef>
            </a:pPr>
            <a:r>
              <a:rPr lang="en-US" altLang="en-US" sz="3000" b="0" dirty="0">
                <a:solidFill>
                  <a:schemeClr val="bg1"/>
                </a:solidFill>
                <a:latin typeface="+mn-lt"/>
                <a:cs typeface="Arial" panose="020B0604020202020204" pitchFamily="34" charset="0"/>
                <a:sym typeface="Arial" panose="020B0604020202020204" pitchFamily="34" charset="0"/>
              </a:rPr>
              <a:t> </a:t>
            </a:r>
          </a:p>
        </p:txBody>
      </p:sp>
      <p:sp>
        <p:nvSpPr>
          <p:cNvPr id="7172" name="Text Box 6">
            <a:extLst>
              <a:ext uri="{FF2B5EF4-FFF2-40B4-BE49-F238E27FC236}">
                <a16:creationId xmlns:a16="http://schemas.microsoft.com/office/drawing/2014/main" id="{41E739E8-C058-9842-A854-792F6254EB27}"/>
              </a:ext>
            </a:extLst>
          </p:cNvPr>
          <p:cNvSpPr txBox="1">
            <a:spLocks/>
          </p:cNvSpPr>
          <p:nvPr/>
        </p:nvSpPr>
        <p:spPr bwMode="auto">
          <a:xfrm>
            <a:off x="869752" y="869249"/>
            <a:ext cx="695302" cy="23443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6789" tIns="26789" rIns="26789" bIns="26789" anchor="ctr">
            <a:spAutoFit/>
          </a:bodyPr>
          <a:lstStyle>
            <a:lvl1pPr defTabSz="457200">
              <a:defRPr sz="32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defTabSz="457200">
              <a:defRPr sz="32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defTabSz="457200">
              <a:defRPr sz="32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defTabSz="457200">
              <a:defRPr sz="32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defTabSz="457200">
              <a:defRPr sz="32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457200" eaLnBrk="0" fontAlgn="base" hangingPunct="0">
              <a:spcBef>
                <a:spcPct val="0"/>
              </a:spcBef>
              <a:spcAft>
                <a:spcPct val="0"/>
              </a:spcAft>
              <a:defRPr sz="32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457200" eaLnBrk="0" fontAlgn="base" hangingPunct="0">
              <a:spcBef>
                <a:spcPct val="0"/>
              </a:spcBef>
              <a:spcAft>
                <a:spcPct val="0"/>
              </a:spcAft>
              <a:defRPr sz="32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457200" eaLnBrk="0" fontAlgn="base" hangingPunct="0">
              <a:spcBef>
                <a:spcPct val="0"/>
              </a:spcBef>
              <a:spcAft>
                <a:spcPct val="0"/>
              </a:spcAft>
              <a:defRPr sz="32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457200" eaLnBrk="0" fontAlgn="base" hangingPunct="0">
              <a:spcBef>
                <a:spcPct val="0"/>
              </a:spcBef>
              <a:spcAft>
                <a:spcPct val="0"/>
              </a:spcAft>
              <a:defRPr sz="32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nSpc>
                <a:spcPct val="107000"/>
              </a:lnSpc>
              <a:spcBef>
                <a:spcPts val="300"/>
              </a:spcBef>
            </a:pPr>
            <a:r>
              <a:rPr lang="en-US" altLang="en-US" sz="15000" b="0" dirty="0">
                <a:solidFill>
                  <a:srgbClr val="F7A81B"/>
                </a:solidFill>
                <a:latin typeface="Arial" panose="020B0604020202020204" pitchFamily="34" charset="0"/>
                <a:cs typeface="Arial" panose="020B0604020202020204" pitchFamily="34" charset="0"/>
                <a:sym typeface="Arial" panose="020B0604020202020204" pitchFamily="34" charset="0"/>
              </a:rPr>
              <a:t>“</a:t>
            </a:r>
          </a:p>
        </p:txBody>
      </p:sp>
      <p:sp>
        <p:nvSpPr>
          <p:cNvPr id="7173" name="Text Box 7">
            <a:extLst>
              <a:ext uri="{FF2B5EF4-FFF2-40B4-BE49-F238E27FC236}">
                <a16:creationId xmlns:a16="http://schemas.microsoft.com/office/drawing/2014/main" id="{6BFA6BDB-A22F-AF49-B89B-CEAD45B1FA03}"/>
              </a:ext>
            </a:extLst>
          </p:cNvPr>
          <p:cNvSpPr txBox="1">
            <a:spLocks/>
          </p:cNvSpPr>
          <p:nvPr/>
        </p:nvSpPr>
        <p:spPr bwMode="auto">
          <a:xfrm>
            <a:off x="5422314" y="2878912"/>
            <a:ext cx="695302" cy="23443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6789" tIns="26789" rIns="26789" bIns="26789" anchor="ctr">
            <a:spAutoFit/>
          </a:bodyPr>
          <a:lstStyle>
            <a:lvl1pPr defTabSz="457200">
              <a:defRPr sz="32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defTabSz="457200">
              <a:defRPr sz="32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defTabSz="457200">
              <a:defRPr sz="32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defTabSz="457200">
              <a:defRPr sz="32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defTabSz="457200">
              <a:defRPr sz="32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457200" eaLnBrk="0" fontAlgn="base" hangingPunct="0">
              <a:spcBef>
                <a:spcPct val="0"/>
              </a:spcBef>
              <a:spcAft>
                <a:spcPct val="0"/>
              </a:spcAft>
              <a:defRPr sz="32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457200" eaLnBrk="0" fontAlgn="base" hangingPunct="0">
              <a:spcBef>
                <a:spcPct val="0"/>
              </a:spcBef>
              <a:spcAft>
                <a:spcPct val="0"/>
              </a:spcAft>
              <a:defRPr sz="32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457200" eaLnBrk="0" fontAlgn="base" hangingPunct="0">
              <a:spcBef>
                <a:spcPct val="0"/>
              </a:spcBef>
              <a:spcAft>
                <a:spcPct val="0"/>
              </a:spcAft>
              <a:defRPr sz="32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457200" eaLnBrk="0" fontAlgn="base" hangingPunct="0">
              <a:spcBef>
                <a:spcPct val="0"/>
              </a:spcBef>
              <a:spcAft>
                <a:spcPct val="0"/>
              </a:spcAft>
              <a:defRPr sz="32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nSpc>
                <a:spcPct val="107000"/>
              </a:lnSpc>
              <a:spcBef>
                <a:spcPts val="300"/>
              </a:spcBef>
            </a:pPr>
            <a:r>
              <a:rPr lang="en-US" altLang="en-US" sz="15000" b="0" dirty="0">
                <a:solidFill>
                  <a:srgbClr val="F7A81B"/>
                </a:solidFill>
                <a:latin typeface="Arial" panose="020B0604020202020204" pitchFamily="34" charset="0"/>
                <a:cs typeface="Arial" panose="020B0604020202020204" pitchFamily="34" charset="0"/>
                <a:sym typeface="Arial" panose="020B0604020202020204" pitchFamily="34" charset="0"/>
              </a:rPr>
              <a:t>”</a:t>
            </a:r>
          </a:p>
        </p:txBody>
      </p:sp>
    </p:spTree>
    <p:custDataLst>
      <p:tags r:id="rId1"/>
    </p:custData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562391B0-9CD9-40EB-9236-7513CFBFA8AB}"/>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l="377" r="377"/>
          <a:stretch/>
        </p:blipFill>
        <p:spPr/>
      </p:pic>
      <p:sp>
        <p:nvSpPr>
          <p:cNvPr id="40" name="Text Placeholder 39">
            <a:extLst>
              <a:ext uri="{FF2B5EF4-FFF2-40B4-BE49-F238E27FC236}">
                <a16:creationId xmlns:a16="http://schemas.microsoft.com/office/drawing/2014/main" id="{CA9FC7AA-77A0-42FF-BF94-CFBD4F63E7E3}"/>
              </a:ext>
            </a:extLst>
          </p:cNvPr>
          <p:cNvSpPr>
            <a:spLocks noGrp="1"/>
          </p:cNvSpPr>
          <p:nvPr>
            <p:ph type="body" sz="quarter" idx="16"/>
          </p:nvPr>
        </p:nvSpPr>
        <p:spPr/>
        <p:txBody>
          <a:bodyPr/>
          <a:lstStyle/>
          <a:p>
            <a:r>
              <a:rPr lang="en-US" dirty="0">
                <a:latin typeface="Arial" panose="020B0604020202020204" pitchFamily="34" charset="0"/>
                <a:cs typeface="Arial" panose="020B0604020202020204" pitchFamily="34" charset="0"/>
              </a:rPr>
              <a:t>Rotarians, like you, to advance world understanding, goodwill, and peace through the improvement of health, the support of education, and the alleviation of poverty.</a:t>
            </a:r>
          </a:p>
          <a:p>
            <a:pPr defTabSz="724897">
              <a:defRPr/>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 believe the two most important words to remember are “enable Rotarians”. The Foundation is here to support the work that each of you are doing locally in district</a:t>
            </a:r>
            <a:r>
              <a:rPr lang="en-US" dirty="0">
                <a:solidFill>
                  <a:schemeClr val="tx1"/>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as well as around the world. to do that, we raise funds for the initiatives that are important to you and your community.  </a:t>
            </a:r>
          </a:p>
          <a:p>
            <a:endParaRPr lang="en-US" dirty="0"/>
          </a:p>
        </p:txBody>
      </p:sp>
      <p:sp>
        <p:nvSpPr>
          <p:cNvPr id="27" name="Text Placeholder 26">
            <a:extLst>
              <a:ext uri="{FF2B5EF4-FFF2-40B4-BE49-F238E27FC236}">
                <a16:creationId xmlns:a16="http://schemas.microsoft.com/office/drawing/2014/main" id="{21C509E8-9E06-4605-B923-467D6758AC29}"/>
              </a:ext>
            </a:extLst>
          </p:cNvPr>
          <p:cNvSpPr>
            <a:spLocks noGrp="1"/>
          </p:cNvSpPr>
          <p:nvPr>
            <p:ph type="body" sz="quarter" idx="14"/>
          </p:nvPr>
        </p:nvSpPr>
        <p:spPr/>
        <p:txBody>
          <a:bodyPr/>
          <a:lstStyle/>
          <a:p>
            <a:r>
              <a:rPr lang="en-US" dirty="0"/>
              <a:t>THE ROTARY FOUNDATION’S MISSION</a:t>
            </a:r>
          </a:p>
        </p:txBody>
      </p:sp>
      <p:sp>
        <p:nvSpPr>
          <p:cNvPr id="53" name="Subtitle 52">
            <a:extLst>
              <a:ext uri="{FF2B5EF4-FFF2-40B4-BE49-F238E27FC236}">
                <a16:creationId xmlns:a16="http://schemas.microsoft.com/office/drawing/2014/main" id="{B358482D-91A1-4E7B-A8BC-6BCA29C29614}"/>
              </a:ext>
            </a:extLst>
          </p:cNvPr>
          <p:cNvSpPr>
            <a:spLocks noGrp="1"/>
          </p:cNvSpPr>
          <p:nvPr>
            <p:ph type="subTitle" idx="1"/>
          </p:nvPr>
        </p:nvSpPr>
        <p:spPr>
          <a:xfrm>
            <a:off x="415926" y="3383632"/>
            <a:ext cx="3740150" cy="1264568"/>
          </a:xfrm>
        </p:spPr>
        <p:txBody>
          <a:bodyPr/>
          <a:lstStyle/>
          <a:p>
            <a:pPr>
              <a:spcBef>
                <a:spcPts val="0"/>
              </a:spcBef>
            </a:pPr>
            <a:r>
              <a:rPr lang="en-US" altLang="en-US" sz="1500" dirty="0">
                <a:ea typeface="ＭＳ Ｐゴシック" pitchFamily="34" charset="-128"/>
              </a:rPr>
              <a:t>The Rotary Foundation helps Rotarians to advance world understanding, goodwill, and peace by improving health, providing quality education, improving the environment, and alleviating poverty.</a:t>
            </a:r>
            <a:endParaRPr lang="en-US" altLang="en-US" sz="1500" dirty="0">
              <a:ea typeface="ＭＳ Ｐゴシック" pitchFamily="34" charset="-128"/>
              <a:cs typeface="ヒラギノ角ゴ Pro W3" pitchFamily="-84" charset="-128"/>
            </a:endParaRPr>
          </a:p>
        </p:txBody>
      </p:sp>
      <p:sp>
        <p:nvSpPr>
          <p:cNvPr id="18" name="Slide Number Placeholder 17">
            <a:extLst>
              <a:ext uri="{FF2B5EF4-FFF2-40B4-BE49-F238E27FC236}">
                <a16:creationId xmlns:a16="http://schemas.microsoft.com/office/drawing/2014/main" id="{2FE50637-E003-4339-80E5-B30EC06F6BD7}"/>
              </a:ext>
            </a:extLst>
          </p:cNvPr>
          <p:cNvSpPr>
            <a:spLocks noGrp="1"/>
          </p:cNvSpPr>
          <p:nvPr>
            <p:ph type="sldNum" sz="quarter" idx="12"/>
          </p:nvPr>
        </p:nvSpPr>
        <p:spPr/>
        <p:txBody>
          <a:bodyPr/>
          <a:lstStyle/>
          <a:p>
            <a:fld id="{97A94E25-127B-4C48-AF96-44BA7B823777}" type="slidenum">
              <a:rPr lang="en-US" smtClean="0"/>
              <a:pPr/>
              <a:t>3</a:t>
            </a:fld>
            <a:endParaRPr lang="en-US" dirty="0"/>
          </a:p>
        </p:txBody>
      </p:sp>
    </p:spTree>
    <p:extLst>
      <p:ext uri="{BB962C8B-B14F-4D97-AF65-F5344CB8AC3E}">
        <p14:creationId xmlns:p14="http://schemas.microsoft.com/office/powerpoint/2010/main" val="3830384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sz="2800" dirty="0"/>
              <a:t>Rotary Foundation: Supporting your Club</a:t>
            </a:r>
          </a:p>
        </p:txBody>
      </p:sp>
      <p:sp>
        <p:nvSpPr>
          <p:cNvPr id="17" name="TextBox 16">
            <a:extLst>
              <a:ext uri="{FF2B5EF4-FFF2-40B4-BE49-F238E27FC236}">
                <a16:creationId xmlns:a16="http://schemas.microsoft.com/office/drawing/2014/main" id="{9B30913F-B242-A790-1DAB-C69E674DEFFD}"/>
              </a:ext>
            </a:extLst>
          </p:cNvPr>
          <p:cNvSpPr txBox="1"/>
          <p:nvPr/>
        </p:nvSpPr>
        <p:spPr>
          <a:xfrm>
            <a:off x="559838" y="1483567"/>
            <a:ext cx="8070978" cy="954107"/>
          </a:xfrm>
          <a:prstGeom prst="rect">
            <a:avLst/>
          </a:prstGeom>
          <a:noFill/>
        </p:spPr>
        <p:txBody>
          <a:bodyPr wrap="square" rtlCol="0">
            <a:spAutoFit/>
          </a:bodyPr>
          <a:lstStyle/>
          <a:p>
            <a:r>
              <a:rPr lang="en-US" sz="2800" dirty="0">
                <a:solidFill>
                  <a:srgbClr val="174590"/>
                </a:solidFill>
                <a:latin typeface="Arial Narrow" panose="020B0606020202030204" pitchFamily="34" charset="0"/>
              </a:rPr>
              <a:t>Leverage the Rotary Foundation to help with club projects and engage your club in giving to the Rotary Foundation </a:t>
            </a:r>
          </a:p>
        </p:txBody>
      </p:sp>
      <p:sp>
        <p:nvSpPr>
          <p:cNvPr id="19" name="TextBox 18">
            <a:extLst>
              <a:ext uri="{FF2B5EF4-FFF2-40B4-BE49-F238E27FC236}">
                <a16:creationId xmlns:a16="http://schemas.microsoft.com/office/drawing/2014/main" id="{9D3C08DA-1B3C-84DB-1F1C-DC17197D19E9}"/>
              </a:ext>
            </a:extLst>
          </p:cNvPr>
          <p:cNvSpPr txBox="1"/>
          <p:nvPr/>
        </p:nvSpPr>
        <p:spPr>
          <a:xfrm>
            <a:off x="1066802" y="3175528"/>
            <a:ext cx="8070978" cy="1323439"/>
          </a:xfrm>
          <a:prstGeom prst="rect">
            <a:avLst/>
          </a:prstGeom>
          <a:noFill/>
        </p:spPr>
        <p:txBody>
          <a:bodyPr wrap="square" rtlCol="0">
            <a:spAutoFit/>
          </a:bodyPr>
          <a:lstStyle/>
          <a:p>
            <a:r>
              <a:rPr lang="en-US" sz="2000" dirty="0">
                <a:solidFill>
                  <a:srgbClr val="174590"/>
                </a:solidFill>
                <a:latin typeface="Arial Narrow" panose="020B0606020202030204" pitchFamily="34" charset="0"/>
              </a:rPr>
              <a:t>Name</a:t>
            </a:r>
          </a:p>
          <a:p>
            <a:r>
              <a:rPr lang="en-US" sz="2000" dirty="0">
                <a:solidFill>
                  <a:srgbClr val="174590"/>
                </a:solidFill>
                <a:latin typeface="Arial Narrow" panose="020B0606020202030204" pitchFamily="34" charset="0"/>
              </a:rPr>
              <a:t>Title</a:t>
            </a:r>
          </a:p>
          <a:p>
            <a:r>
              <a:rPr lang="en-US" sz="2000" dirty="0">
                <a:solidFill>
                  <a:srgbClr val="174590"/>
                </a:solidFill>
                <a:latin typeface="Arial Narrow" panose="020B0606020202030204" pitchFamily="34" charset="0"/>
              </a:rPr>
              <a:t>District</a:t>
            </a:r>
          </a:p>
          <a:p>
            <a:r>
              <a:rPr lang="en-US" sz="2000" dirty="0">
                <a:solidFill>
                  <a:srgbClr val="174590"/>
                </a:solidFill>
                <a:latin typeface="Arial Narrow" panose="020B0606020202030204" pitchFamily="34" charset="0"/>
              </a:rPr>
              <a:t>contact</a:t>
            </a:r>
          </a:p>
        </p:txBody>
      </p:sp>
    </p:spTree>
    <p:extLst>
      <p:ext uri="{BB962C8B-B14F-4D97-AF65-F5344CB8AC3E}">
        <p14:creationId xmlns:p14="http://schemas.microsoft.com/office/powerpoint/2010/main" val="2450209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sz="2800" dirty="0"/>
              <a:t>Rotary Foundation Bingo</a:t>
            </a:r>
          </a:p>
        </p:txBody>
      </p:sp>
      <p:pic>
        <p:nvPicPr>
          <p:cNvPr id="6" name="Picture 5">
            <a:extLst>
              <a:ext uri="{FF2B5EF4-FFF2-40B4-BE49-F238E27FC236}">
                <a16:creationId xmlns:a16="http://schemas.microsoft.com/office/drawing/2014/main" id="{6DB814AF-1F80-4D18-6680-243453B2C6B4}"/>
              </a:ext>
            </a:extLst>
          </p:cNvPr>
          <p:cNvPicPr>
            <a:picLocks noChangeAspect="1"/>
          </p:cNvPicPr>
          <p:nvPr/>
        </p:nvPicPr>
        <p:blipFill>
          <a:blip r:embed="rId3"/>
          <a:stretch>
            <a:fillRect/>
          </a:stretch>
        </p:blipFill>
        <p:spPr>
          <a:xfrm rot="17813664">
            <a:off x="2678956" y="1640278"/>
            <a:ext cx="3786088" cy="4433200"/>
          </a:xfrm>
          <a:prstGeom prst="rect">
            <a:avLst/>
          </a:prstGeom>
        </p:spPr>
      </p:pic>
      <p:pic>
        <p:nvPicPr>
          <p:cNvPr id="12" name="Picture 11">
            <a:extLst>
              <a:ext uri="{FF2B5EF4-FFF2-40B4-BE49-F238E27FC236}">
                <a16:creationId xmlns:a16="http://schemas.microsoft.com/office/drawing/2014/main" id="{B7C62CC3-0F29-9721-901B-09AB96F2E75E}"/>
              </a:ext>
            </a:extLst>
          </p:cNvPr>
          <p:cNvPicPr>
            <a:picLocks noChangeAspect="1"/>
          </p:cNvPicPr>
          <p:nvPr/>
        </p:nvPicPr>
        <p:blipFill>
          <a:blip r:embed="rId4"/>
          <a:stretch>
            <a:fillRect/>
          </a:stretch>
        </p:blipFill>
        <p:spPr>
          <a:xfrm rot="17763627">
            <a:off x="2940599" y="2476500"/>
            <a:ext cx="3443628" cy="2760756"/>
          </a:xfrm>
          <a:prstGeom prst="rect">
            <a:avLst/>
          </a:prstGeom>
        </p:spPr>
      </p:pic>
    </p:spTree>
    <p:extLst>
      <p:ext uri="{BB962C8B-B14F-4D97-AF65-F5344CB8AC3E}">
        <p14:creationId xmlns:p14="http://schemas.microsoft.com/office/powerpoint/2010/main" val="1174789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sz="2800" dirty="0"/>
              <a:t>Rotary Foundation: Supporting your Club</a:t>
            </a:r>
          </a:p>
        </p:txBody>
      </p:sp>
      <p:sp>
        <p:nvSpPr>
          <p:cNvPr id="17" name="TextBox 16">
            <a:extLst>
              <a:ext uri="{FF2B5EF4-FFF2-40B4-BE49-F238E27FC236}">
                <a16:creationId xmlns:a16="http://schemas.microsoft.com/office/drawing/2014/main" id="{9B30913F-B242-A790-1DAB-C69E674DEFFD}"/>
              </a:ext>
            </a:extLst>
          </p:cNvPr>
          <p:cNvSpPr txBox="1"/>
          <p:nvPr/>
        </p:nvSpPr>
        <p:spPr>
          <a:xfrm>
            <a:off x="475864" y="1548883"/>
            <a:ext cx="8070978" cy="830997"/>
          </a:xfrm>
          <a:prstGeom prst="rect">
            <a:avLst/>
          </a:prstGeom>
          <a:noFill/>
        </p:spPr>
        <p:txBody>
          <a:bodyPr wrap="square" rtlCol="0">
            <a:spAutoFit/>
          </a:bodyPr>
          <a:lstStyle/>
          <a:p>
            <a:r>
              <a:rPr lang="en-US" sz="4800" dirty="0">
                <a:solidFill>
                  <a:srgbClr val="174590"/>
                </a:solidFill>
                <a:latin typeface="Arial Narrow" panose="020B0606020202030204" pitchFamily="34" charset="0"/>
              </a:rPr>
              <a:t>TRF Grants: Global vs District?</a:t>
            </a:r>
          </a:p>
        </p:txBody>
      </p:sp>
      <p:pic>
        <p:nvPicPr>
          <p:cNvPr id="5" name="Picture 4">
            <a:extLst>
              <a:ext uri="{FF2B5EF4-FFF2-40B4-BE49-F238E27FC236}">
                <a16:creationId xmlns:a16="http://schemas.microsoft.com/office/drawing/2014/main" id="{2D08C1B3-C4B1-0E33-B2B9-8EF9257E4176}"/>
              </a:ext>
            </a:extLst>
          </p:cNvPr>
          <p:cNvPicPr>
            <a:picLocks noChangeAspect="1"/>
          </p:cNvPicPr>
          <p:nvPr/>
        </p:nvPicPr>
        <p:blipFill>
          <a:blip r:embed="rId3"/>
          <a:stretch>
            <a:fillRect/>
          </a:stretch>
        </p:blipFill>
        <p:spPr>
          <a:xfrm>
            <a:off x="2547258" y="3038342"/>
            <a:ext cx="4788645" cy="2571395"/>
          </a:xfrm>
          <a:prstGeom prst="rect">
            <a:avLst/>
          </a:prstGeom>
        </p:spPr>
      </p:pic>
    </p:spTree>
    <p:extLst>
      <p:ext uri="{BB962C8B-B14F-4D97-AF65-F5344CB8AC3E}">
        <p14:creationId xmlns:p14="http://schemas.microsoft.com/office/powerpoint/2010/main" val="3810964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FD8BDA7B-C6EA-427E-97F1-6FA2E11670E3}"/>
              </a:ext>
            </a:extLst>
          </p:cNvPr>
          <p:cNvSpPr>
            <a:spLocks noGrp="1"/>
          </p:cNvSpPr>
          <p:nvPr>
            <p:ph type="body" sz="quarter" idx="14"/>
          </p:nvPr>
        </p:nvSpPr>
        <p:spPr>
          <a:xfrm>
            <a:off x="218115" y="2209896"/>
            <a:ext cx="4035104" cy="851297"/>
          </a:xfrm>
        </p:spPr>
        <p:txBody>
          <a:bodyPr/>
          <a:lstStyle/>
          <a:p>
            <a:pPr lvl="0"/>
            <a:r>
              <a:rPr lang="en-US" dirty="0"/>
              <a:t>ANNUAL FUND -SHARE</a:t>
            </a:r>
          </a:p>
        </p:txBody>
      </p:sp>
      <p:sp>
        <p:nvSpPr>
          <p:cNvPr id="23" name="Content Placeholder 22">
            <a:extLst>
              <a:ext uri="{FF2B5EF4-FFF2-40B4-BE49-F238E27FC236}">
                <a16:creationId xmlns:a16="http://schemas.microsoft.com/office/drawing/2014/main" id="{5E897E4C-1BAC-400D-90F7-356FC65D6391}"/>
              </a:ext>
            </a:extLst>
          </p:cNvPr>
          <p:cNvSpPr>
            <a:spLocks noGrp="1"/>
          </p:cNvSpPr>
          <p:nvPr>
            <p:ph type="subTitle" idx="1"/>
          </p:nvPr>
        </p:nvSpPr>
        <p:spPr>
          <a:xfrm>
            <a:off x="218115" y="3150774"/>
            <a:ext cx="4098925" cy="1984270"/>
          </a:xfrm>
        </p:spPr>
        <p:txBody>
          <a:bodyPr>
            <a:normAutofit/>
          </a:bodyPr>
          <a:lstStyle/>
          <a:p>
            <a:r>
              <a:rPr lang="en-US" sz="1800" dirty="0">
                <a:latin typeface="+mn-lt"/>
              </a:rPr>
              <a:t>When you give to Annual Fund – SHARE, The Rotary Foundation transforms your gifts into service projects that change lives close to home and around the world. </a:t>
            </a:r>
          </a:p>
          <a:p>
            <a:r>
              <a:rPr lang="en-US" sz="1800" dirty="0">
                <a:latin typeface="+mn-lt"/>
              </a:rPr>
              <a:t>Learn more at:             </a:t>
            </a:r>
            <a:r>
              <a:rPr lang="en-US" sz="1800" dirty="0">
                <a:latin typeface="+mn-lt"/>
                <a:ea typeface="Calibri" panose="020F0502020204030204" pitchFamily="34" charset="0"/>
                <a:cs typeface="Times New Roman" panose="02020603050405020304" pitchFamily="18" charset="0"/>
              </a:rPr>
              <a:t>my.rotary.org/annual-fund-and-share  </a:t>
            </a:r>
            <a:endParaRPr lang="en-US" sz="1800" dirty="0">
              <a:latin typeface="+mn-lt"/>
            </a:endParaRPr>
          </a:p>
          <a:p>
            <a:endParaRPr lang="en-US" dirty="0"/>
          </a:p>
          <a:p>
            <a:endParaRPr lang="en-US" dirty="0"/>
          </a:p>
        </p:txBody>
      </p:sp>
      <p:pic>
        <p:nvPicPr>
          <p:cNvPr id="9" name="Picture 8" descr="A screenshot of a cell phone&#10;&#10;Description automatically generated">
            <a:extLst>
              <a:ext uri="{FF2B5EF4-FFF2-40B4-BE49-F238E27FC236}">
                <a16:creationId xmlns:a16="http://schemas.microsoft.com/office/drawing/2014/main" id="{6E581528-086B-4E3F-8894-881D277745A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776" b="3300"/>
          <a:stretch/>
        </p:blipFill>
        <p:spPr>
          <a:xfrm>
            <a:off x="4601034" y="480696"/>
            <a:ext cx="4483101" cy="6248854"/>
          </a:xfrm>
          <a:prstGeom prst="rect">
            <a:avLst/>
          </a:prstGeom>
        </p:spPr>
      </p:pic>
    </p:spTree>
    <p:extLst>
      <p:ext uri="{BB962C8B-B14F-4D97-AF65-F5344CB8AC3E}">
        <p14:creationId xmlns:p14="http://schemas.microsoft.com/office/powerpoint/2010/main" val="851843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3864B-441D-43C8-1555-A32F6CCC0F8D}"/>
              </a:ext>
            </a:extLst>
          </p:cNvPr>
          <p:cNvSpPr>
            <a:spLocks noGrp="1"/>
          </p:cNvSpPr>
          <p:nvPr>
            <p:ph type="title"/>
          </p:nvPr>
        </p:nvSpPr>
        <p:spPr>
          <a:xfrm>
            <a:off x="88900" y="857251"/>
            <a:ext cx="8826500" cy="700928"/>
          </a:xfrm>
        </p:spPr>
        <p:txBody>
          <a:bodyPr>
            <a:normAutofit fontScale="90000"/>
          </a:bodyPr>
          <a:lstStyle/>
          <a:p>
            <a:pPr algn="ctr"/>
            <a:r>
              <a:rPr lang="en-US" dirty="0"/>
              <a:t>TRF COMPONENTS</a:t>
            </a:r>
          </a:p>
        </p:txBody>
      </p:sp>
      <p:sp>
        <p:nvSpPr>
          <p:cNvPr id="3" name="Slide Number Placeholder 2">
            <a:extLst>
              <a:ext uri="{FF2B5EF4-FFF2-40B4-BE49-F238E27FC236}">
                <a16:creationId xmlns:a16="http://schemas.microsoft.com/office/drawing/2014/main" id="{17FE216D-519B-DC28-E122-0028DE012FB2}"/>
              </a:ext>
            </a:extLst>
          </p:cNvPr>
          <p:cNvSpPr>
            <a:spLocks noGrp="1"/>
          </p:cNvSpPr>
          <p:nvPr>
            <p:ph type="sldNum" sz="quarter" idx="12"/>
          </p:nvPr>
        </p:nvSpPr>
        <p:spPr/>
        <p:txBody>
          <a:bodyPr/>
          <a:lstStyle/>
          <a:p>
            <a:pPr defTabSz="685800">
              <a:defRPr/>
            </a:pPr>
            <a:fld id="{97A94E25-127B-4C48-AF96-44BA7B823777}" type="slidenum">
              <a:rPr lang="en-US" sz="750">
                <a:solidFill>
                  <a:prstClr val="black"/>
                </a:solidFill>
                <a:latin typeface="Arial" panose="020B0604020202020204"/>
              </a:rPr>
              <a:pPr defTabSz="685800">
                <a:defRPr/>
              </a:pPr>
              <a:t>8</a:t>
            </a:fld>
            <a:endParaRPr lang="en-US" sz="750" dirty="0">
              <a:solidFill>
                <a:prstClr val="black"/>
              </a:solidFill>
              <a:latin typeface="Arial" panose="020B0604020202020204"/>
            </a:endParaRPr>
          </a:p>
        </p:txBody>
      </p:sp>
      <p:sp>
        <p:nvSpPr>
          <p:cNvPr id="4" name="Rectangle 3">
            <a:extLst>
              <a:ext uri="{FF2B5EF4-FFF2-40B4-BE49-F238E27FC236}">
                <a16:creationId xmlns:a16="http://schemas.microsoft.com/office/drawing/2014/main" id="{1018D2C4-771D-2AC7-DD2C-893D64300513}"/>
              </a:ext>
            </a:extLst>
          </p:cNvPr>
          <p:cNvSpPr/>
          <p:nvPr/>
        </p:nvSpPr>
        <p:spPr>
          <a:xfrm>
            <a:off x="3207125" y="2072528"/>
            <a:ext cx="2854137" cy="70092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rgbClr val="FFFF00"/>
                </a:solidFill>
              </a:rPr>
              <a:t>THE ROTARY FOUNDATION</a:t>
            </a:r>
          </a:p>
        </p:txBody>
      </p:sp>
      <p:sp>
        <p:nvSpPr>
          <p:cNvPr id="5" name="Rectangle 4">
            <a:extLst>
              <a:ext uri="{FF2B5EF4-FFF2-40B4-BE49-F238E27FC236}">
                <a16:creationId xmlns:a16="http://schemas.microsoft.com/office/drawing/2014/main" id="{D33085FC-90AB-A70C-8488-CCA5793E5415}"/>
              </a:ext>
            </a:extLst>
          </p:cNvPr>
          <p:cNvSpPr/>
          <p:nvPr/>
        </p:nvSpPr>
        <p:spPr>
          <a:xfrm>
            <a:off x="595033" y="3575236"/>
            <a:ext cx="1598519" cy="7816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Polio+</a:t>
            </a:r>
          </a:p>
        </p:txBody>
      </p:sp>
      <p:sp>
        <p:nvSpPr>
          <p:cNvPr id="6" name="Rectangle 5">
            <a:extLst>
              <a:ext uri="{FF2B5EF4-FFF2-40B4-BE49-F238E27FC236}">
                <a16:creationId xmlns:a16="http://schemas.microsoft.com/office/drawing/2014/main" id="{BCFBFDFA-7DCF-A1E8-D07E-5FAAF6AE1159}"/>
              </a:ext>
            </a:extLst>
          </p:cNvPr>
          <p:cNvSpPr/>
          <p:nvPr/>
        </p:nvSpPr>
        <p:spPr>
          <a:xfrm>
            <a:off x="3834934" y="3287540"/>
            <a:ext cx="1598519" cy="7816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Annual Fund - Share</a:t>
            </a:r>
          </a:p>
        </p:txBody>
      </p:sp>
      <p:sp>
        <p:nvSpPr>
          <p:cNvPr id="7" name="Rectangle 6">
            <a:extLst>
              <a:ext uri="{FF2B5EF4-FFF2-40B4-BE49-F238E27FC236}">
                <a16:creationId xmlns:a16="http://schemas.microsoft.com/office/drawing/2014/main" id="{34E36F14-AC89-0041-5F98-F151559544D4}"/>
              </a:ext>
            </a:extLst>
          </p:cNvPr>
          <p:cNvSpPr/>
          <p:nvPr/>
        </p:nvSpPr>
        <p:spPr>
          <a:xfrm>
            <a:off x="6943725" y="3514725"/>
            <a:ext cx="1830481" cy="897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Endowment Fund –Share (spendable earnings may be allocated to DDF)</a:t>
            </a:r>
          </a:p>
        </p:txBody>
      </p:sp>
      <p:sp>
        <p:nvSpPr>
          <p:cNvPr id="8" name="Oval 7">
            <a:extLst>
              <a:ext uri="{FF2B5EF4-FFF2-40B4-BE49-F238E27FC236}">
                <a16:creationId xmlns:a16="http://schemas.microsoft.com/office/drawing/2014/main" id="{6A4AF79E-CA86-F700-3493-A796C58DC5F3}"/>
              </a:ext>
            </a:extLst>
          </p:cNvPr>
          <p:cNvSpPr/>
          <p:nvPr/>
        </p:nvSpPr>
        <p:spPr>
          <a:xfrm>
            <a:off x="2435600" y="4553510"/>
            <a:ext cx="1321173" cy="1155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World Fund</a:t>
            </a:r>
          </a:p>
          <a:p>
            <a:pPr algn="ctr"/>
            <a:r>
              <a:rPr lang="en-US" sz="1350" dirty="0"/>
              <a:t>47.5%</a:t>
            </a:r>
          </a:p>
        </p:txBody>
      </p:sp>
      <p:sp>
        <p:nvSpPr>
          <p:cNvPr id="9" name="Oval 8">
            <a:extLst>
              <a:ext uri="{FF2B5EF4-FFF2-40B4-BE49-F238E27FC236}">
                <a16:creationId xmlns:a16="http://schemas.microsoft.com/office/drawing/2014/main" id="{02243B3B-D98D-5E81-03CE-D91E22D8B900}"/>
              </a:ext>
            </a:extLst>
          </p:cNvPr>
          <p:cNvSpPr/>
          <p:nvPr/>
        </p:nvSpPr>
        <p:spPr>
          <a:xfrm>
            <a:off x="5326718" y="4553510"/>
            <a:ext cx="1321173" cy="1155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DDF</a:t>
            </a:r>
          </a:p>
          <a:p>
            <a:pPr algn="ctr"/>
            <a:r>
              <a:rPr lang="en-US" sz="1350" dirty="0"/>
              <a:t>47.5%</a:t>
            </a:r>
          </a:p>
        </p:txBody>
      </p:sp>
      <p:cxnSp>
        <p:nvCxnSpPr>
          <p:cNvPr id="13" name="Straight Arrow Connector 12">
            <a:extLst>
              <a:ext uri="{FF2B5EF4-FFF2-40B4-BE49-F238E27FC236}">
                <a16:creationId xmlns:a16="http://schemas.microsoft.com/office/drawing/2014/main" id="{3A21F86E-D579-D66D-8C6E-25522AFF29B8}"/>
              </a:ext>
            </a:extLst>
          </p:cNvPr>
          <p:cNvCxnSpPr/>
          <p:nvPr/>
        </p:nvCxnSpPr>
        <p:spPr>
          <a:xfrm flipH="1">
            <a:off x="2284320" y="3076015"/>
            <a:ext cx="922805" cy="4992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000E64F-9648-10B1-5265-DD36ECE08570}"/>
              </a:ext>
            </a:extLst>
          </p:cNvPr>
          <p:cNvCxnSpPr/>
          <p:nvPr/>
        </p:nvCxnSpPr>
        <p:spPr>
          <a:xfrm>
            <a:off x="4674534" y="2839011"/>
            <a:ext cx="0" cy="3076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35FBA91-9B4A-2D98-6E0C-B6FDE006DEE1}"/>
              </a:ext>
            </a:extLst>
          </p:cNvPr>
          <p:cNvCxnSpPr/>
          <p:nvPr/>
        </p:nvCxnSpPr>
        <p:spPr>
          <a:xfrm>
            <a:off x="6061262" y="2894479"/>
            <a:ext cx="747994" cy="5345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8B4816A-894B-BE5D-2D60-809AF1C2419F}"/>
              </a:ext>
            </a:extLst>
          </p:cNvPr>
          <p:cNvCxnSpPr/>
          <p:nvPr/>
        </p:nvCxnSpPr>
        <p:spPr>
          <a:xfrm flipH="1">
            <a:off x="3544981" y="4190440"/>
            <a:ext cx="332815" cy="3630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D8855B3-9B93-2FF8-6097-469E937DA115}"/>
              </a:ext>
            </a:extLst>
          </p:cNvPr>
          <p:cNvCxnSpPr/>
          <p:nvPr/>
        </p:nvCxnSpPr>
        <p:spPr>
          <a:xfrm>
            <a:off x="5279652" y="4013947"/>
            <a:ext cx="332815" cy="4891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81702A9-6E87-24EF-7FA7-7BF69B56FF47}"/>
              </a:ext>
            </a:extLst>
          </p:cNvPr>
          <p:cNvCxnSpPr/>
          <p:nvPr/>
        </p:nvCxnSpPr>
        <p:spPr>
          <a:xfrm flipH="1">
            <a:off x="6858000" y="4503084"/>
            <a:ext cx="771525" cy="4689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60402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a:extLst>
              <a:ext uri="{FF2B5EF4-FFF2-40B4-BE49-F238E27FC236}">
                <a16:creationId xmlns:a16="http://schemas.microsoft.com/office/drawing/2014/main" id="{A6C75375-C8EB-4734-93C9-E33AFCA93406}"/>
              </a:ext>
            </a:extLst>
          </p:cNvPr>
          <p:cNvSpPr>
            <a:spLocks noGrp="1"/>
          </p:cNvSpPr>
          <p:nvPr>
            <p:ph type="body" sz="quarter" idx="12"/>
          </p:nvPr>
        </p:nvSpPr>
        <p:spPr>
          <a:xfrm>
            <a:off x="4823348" y="2047532"/>
            <a:ext cx="3976813" cy="2356247"/>
          </a:xfrm>
        </p:spPr>
        <p:txBody>
          <a:bodyPr>
            <a:normAutofit/>
          </a:bodyPr>
          <a:lstStyle/>
          <a:p>
            <a:pPr>
              <a:lnSpc>
                <a:spcPct val="80000"/>
              </a:lnSpc>
            </a:pPr>
            <a:r>
              <a:rPr lang="en-US" sz="2400" b="1" dirty="0">
                <a:solidFill>
                  <a:srgbClr val="01B4E7"/>
                </a:solidFill>
                <a:ea typeface="Arial Black" charset="0"/>
                <a:cs typeface="Arial Black" charset="0"/>
              </a:rPr>
              <a:t>90%</a:t>
            </a:r>
            <a:r>
              <a:rPr lang="en-US" sz="1500" b="1" dirty="0">
                <a:solidFill>
                  <a:srgbClr val="01B4E7"/>
                </a:solidFill>
                <a:ea typeface="Arial Black" charset="0"/>
                <a:cs typeface="Arial Black" charset="0"/>
              </a:rPr>
              <a:t> </a:t>
            </a:r>
            <a:r>
              <a:rPr lang="en-US" sz="1950" b="1" dirty="0">
                <a:latin typeface="Arial" panose="020B0604020202020204" pitchFamily="34" charset="0"/>
                <a:ea typeface="Arial Black" charset="0"/>
                <a:cs typeface="Arial" panose="020B0604020202020204" pitchFamily="34" charset="0"/>
              </a:rPr>
              <a:t>of funds are spent on program awards and operations</a:t>
            </a:r>
          </a:p>
          <a:p>
            <a:pPr>
              <a:lnSpc>
                <a:spcPct val="80000"/>
              </a:lnSpc>
            </a:pPr>
            <a:endParaRPr lang="en-US" sz="1200" b="1" dirty="0">
              <a:latin typeface="Arial" panose="020B0604020202020204" pitchFamily="34" charset="0"/>
              <a:ea typeface="Arial Black" charset="0"/>
              <a:cs typeface="Arial" panose="020B0604020202020204" pitchFamily="34" charset="0"/>
            </a:endParaRPr>
          </a:p>
          <a:p>
            <a:pPr>
              <a:lnSpc>
                <a:spcPct val="80000"/>
              </a:lnSpc>
            </a:pPr>
            <a:r>
              <a:rPr lang="en-US" sz="1950" b="1" dirty="0">
                <a:latin typeface="Arial" panose="020B0604020202020204" pitchFamily="34" charset="0"/>
                <a:ea typeface="Arial Black" charset="0"/>
                <a:cs typeface="Arial" panose="020B0604020202020204" pitchFamily="34" charset="0"/>
              </a:rPr>
              <a:t>We’ve earned </a:t>
            </a:r>
            <a:r>
              <a:rPr lang="en-US" sz="2400" b="1" dirty="0" smtClean="0">
                <a:solidFill>
                  <a:srgbClr val="01B4E7"/>
                </a:solidFill>
                <a:latin typeface="Arial" panose="020B0604020202020204" pitchFamily="34" charset="0"/>
                <a:ea typeface="Arial Black" charset="0"/>
                <a:cs typeface="Arial" panose="020B0604020202020204" pitchFamily="34" charset="0"/>
              </a:rPr>
              <a:t>15</a:t>
            </a:r>
            <a:r>
              <a:rPr lang="en-US" sz="1950" b="1" dirty="0" smtClean="0">
                <a:latin typeface="Arial" panose="020B0604020202020204" pitchFamily="34" charset="0"/>
                <a:ea typeface="Arial Black" charset="0"/>
                <a:cs typeface="Arial" panose="020B0604020202020204" pitchFamily="34" charset="0"/>
              </a:rPr>
              <a:t> </a:t>
            </a:r>
            <a:r>
              <a:rPr lang="en-US" sz="1950" b="1" dirty="0">
                <a:latin typeface="Arial" panose="020B0604020202020204" pitchFamily="34" charset="0"/>
                <a:ea typeface="Arial Black" charset="0"/>
                <a:cs typeface="Arial" panose="020B0604020202020204" pitchFamily="34" charset="0"/>
              </a:rPr>
              <a:t>consecutive four-star ratings from Charity Navigator</a:t>
            </a:r>
            <a:endParaRPr lang="en-US" sz="1950" b="1" spc="-30" dirty="0">
              <a:latin typeface="Arial" panose="020B0604020202020204" pitchFamily="34" charset="0"/>
              <a:ea typeface="Arial Black" charset="0"/>
              <a:cs typeface="Arial" panose="020B0604020202020204" pitchFamily="34" charset="0"/>
            </a:endParaRPr>
          </a:p>
        </p:txBody>
      </p:sp>
      <p:sp>
        <p:nvSpPr>
          <p:cNvPr id="13" name="Text Placeholder 12">
            <a:extLst>
              <a:ext uri="{FF2B5EF4-FFF2-40B4-BE49-F238E27FC236}">
                <a16:creationId xmlns:a16="http://schemas.microsoft.com/office/drawing/2014/main" id="{FD8BDA7B-C6EA-427E-97F1-6FA2E11670E3}"/>
              </a:ext>
            </a:extLst>
          </p:cNvPr>
          <p:cNvSpPr>
            <a:spLocks noGrp="1"/>
          </p:cNvSpPr>
          <p:nvPr>
            <p:ph type="body" sz="quarter" idx="14"/>
          </p:nvPr>
        </p:nvSpPr>
        <p:spPr>
          <a:xfrm>
            <a:off x="342900" y="2175172"/>
            <a:ext cx="3810000" cy="851297"/>
          </a:xfrm>
        </p:spPr>
        <p:txBody>
          <a:bodyPr/>
          <a:lstStyle/>
          <a:p>
            <a:pPr lvl="0"/>
            <a:r>
              <a:rPr lang="en-US" dirty="0"/>
              <a:t>Outstanding performance</a:t>
            </a:r>
          </a:p>
        </p:txBody>
      </p:sp>
      <p:sp>
        <p:nvSpPr>
          <p:cNvPr id="23" name="Content Placeholder 22">
            <a:extLst>
              <a:ext uri="{FF2B5EF4-FFF2-40B4-BE49-F238E27FC236}">
                <a16:creationId xmlns:a16="http://schemas.microsoft.com/office/drawing/2014/main" id="{5E897E4C-1BAC-400D-90F7-356FC65D6391}"/>
              </a:ext>
            </a:extLst>
          </p:cNvPr>
          <p:cNvSpPr>
            <a:spLocks noGrp="1"/>
          </p:cNvSpPr>
          <p:nvPr>
            <p:ph type="subTitle" idx="1"/>
          </p:nvPr>
        </p:nvSpPr>
        <p:spPr>
          <a:xfrm>
            <a:off x="442192" y="3297185"/>
            <a:ext cx="3764879" cy="1661709"/>
          </a:xfrm>
        </p:spPr>
        <p:txBody>
          <a:bodyPr>
            <a:normAutofit fontScale="92500" lnSpcReduction="10000"/>
          </a:bodyPr>
          <a:lstStyle/>
          <a:p>
            <a:r>
              <a:rPr lang="en-US" sz="1800" dirty="0"/>
              <a:t>We’re an organization you can support with confidence. </a:t>
            </a:r>
          </a:p>
          <a:p>
            <a:endParaRPr lang="en-US" sz="300" dirty="0"/>
          </a:p>
          <a:p>
            <a:r>
              <a:rPr lang="en-US" sz="1800" dirty="0"/>
              <a:t>The Rotary Foundation continues to far exceed the standards set by independent charity-rating services like Charity Navigator.</a:t>
            </a:r>
          </a:p>
          <a:p>
            <a:endParaRPr lang="en-US" sz="1800" dirty="0"/>
          </a:p>
          <a:p>
            <a:endParaRPr lang="en-US" sz="1800" dirty="0"/>
          </a:p>
          <a:p>
            <a:endParaRPr lang="en-US" sz="1800" dirty="0"/>
          </a:p>
          <a:p>
            <a:endParaRPr lang="en-US" sz="1800" dirty="0"/>
          </a:p>
          <a:p>
            <a:endParaRPr lang="en-US" dirty="0"/>
          </a:p>
        </p:txBody>
      </p:sp>
      <p:pic>
        <p:nvPicPr>
          <p:cNvPr id="6" name="Picture 5" descr="A picture containing drawing&#10;&#10;Description automatically generated">
            <a:extLst>
              <a:ext uri="{FF2B5EF4-FFF2-40B4-BE49-F238E27FC236}">
                <a16:creationId xmlns:a16="http://schemas.microsoft.com/office/drawing/2014/main" id="{2CC61DF4-3C93-46BC-9C40-0313AA81AA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95852" y="4193364"/>
            <a:ext cx="3904308" cy="1464483"/>
          </a:xfrm>
          <a:prstGeom prst="rect">
            <a:avLst/>
          </a:prstGeom>
        </p:spPr>
      </p:pic>
    </p:spTree>
    <p:custDataLst>
      <p:tags r:id="rId1"/>
    </p:custDataLst>
    <p:extLst>
      <p:ext uri="{BB962C8B-B14F-4D97-AF65-F5344CB8AC3E}">
        <p14:creationId xmlns:p14="http://schemas.microsoft.com/office/powerpoint/2010/main" val="1443328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5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9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7b4e043-0afd-4afb-8b94-bf96370c8e7f}" enabled="0" method="" siteId="{67b4e043-0afd-4afb-8b94-bf96370c8e7f}" removed="1"/>
</clbl:labelList>
</file>

<file path=docProps/app.xml><?xml version="1.0" encoding="utf-8"?>
<Properties xmlns="http://schemas.openxmlformats.org/officeDocument/2006/extended-properties" xmlns:vt="http://schemas.openxmlformats.org/officeDocument/2006/docPropsVTypes">
  <Template/>
  <TotalTime>10549</TotalTime>
  <Words>3082</Words>
  <Application>Microsoft Office PowerPoint</Application>
  <PresentationFormat>On-screen Show (4:3)</PresentationFormat>
  <Paragraphs>247</Paragraphs>
  <Slides>21</Slides>
  <Notes>20</Notes>
  <HiddenSlides>0</HiddenSlides>
  <MMClips>0</MMClips>
  <ScaleCrop>false</ScaleCrop>
  <HeadingPairs>
    <vt:vector size="6" baseType="variant">
      <vt:variant>
        <vt:lpstr>Fonts Used</vt:lpstr>
      </vt:variant>
      <vt:variant>
        <vt:i4>16</vt:i4>
      </vt:variant>
      <vt:variant>
        <vt:lpstr>Theme</vt:lpstr>
      </vt:variant>
      <vt:variant>
        <vt:i4>4</vt:i4>
      </vt:variant>
      <vt:variant>
        <vt:lpstr>Slide Titles</vt:lpstr>
      </vt:variant>
      <vt:variant>
        <vt:i4>21</vt:i4>
      </vt:variant>
    </vt:vector>
  </HeadingPairs>
  <TitlesOfParts>
    <vt:vector size="41" baseType="lpstr">
      <vt:lpstr>ＭＳ Ｐゴシック</vt:lpstr>
      <vt:lpstr>ＭＳ Ｐゴシック</vt:lpstr>
      <vt:lpstr>Arial</vt:lpstr>
      <vt:lpstr>Arial Black</vt:lpstr>
      <vt:lpstr>Arial Narrow</vt:lpstr>
      <vt:lpstr>Arial Narrow Bold</vt:lpstr>
      <vt:lpstr>Calibri</vt:lpstr>
      <vt:lpstr>Calibri Light</vt:lpstr>
      <vt:lpstr>Courier New</vt:lpstr>
      <vt:lpstr>Georgia</vt:lpstr>
      <vt:lpstr>Helvetica Neue</vt:lpstr>
      <vt:lpstr>Helvetica Neue Medium</vt:lpstr>
      <vt:lpstr>Open Sans</vt:lpstr>
      <vt:lpstr>Symbol</vt:lpstr>
      <vt:lpstr>Times New Roman</vt:lpstr>
      <vt:lpstr>ヒラギノ角ゴ Pro W3</vt:lpstr>
      <vt:lpstr>5_Custom Design</vt:lpstr>
      <vt:lpstr>1_Custom Design</vt:lpstr>
      <vt:lpstr>9_Custom Design</vt:lpstr>
      <vt:lpstr>Office Theme</vt:lpstr>
      <vt:lpstr>THE ROTARY FOUNDATION</vt:lpstr>
      <vt:lpstr>PowerPoint Presentation</vt:lpstr>
      <vt:lpstr>PowerPoint Presentation</vt:lpstr>
      <vt:lpstr>Rotary Foundation: Supporting your Club</vt:lpstr>
      <vt:lpstr>Rotary Foundation Bingo</vt:lpstr>
      <vt:lpstr>Rotary Foundation: Supporting your Club</vt:lpstr>
      <vt:lpstr>PowerPoint Presentation</vt:lpstr>
      <vt:lpstr>TRF COMPONENTS</vt:lpstr>
      <vt:lpstr>PowerPoint Presentation</vt:lpstr>
      <vt:lpstr>PowerPoint Presentation</vt:lpstr>
      <vt:lpstr>LOCATING FOUNDATION REPORTS</vt:lpstr>
      <vt:lpstr>CLUB RECOGNITION SUMMARY</vt:lpstr>
      <vt:lpstr>CLUB FUNDRAISING ANALYSIS</vt:lpstr>
      <vt:lpstr>ACCESSING REPORTS IN myrotary.org</vt:lpstr>
      <vt:lpstr>ACCESSING REPORTS IN myrotary.org</vt:lpstr>
      <vt:lpstr>Rotary Foundation: Supporting your Club</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Dickson</dc:creator>
  <cp:lastModifiedBy>Cisca</cp:lastModifiedBy>
  <cp:revision>487</cp:revision>
  <cp:lastPrinted>2017-07-21T17:53:36Z</cp:lastPrinted>
  <dcterms:created xsi:type="dcterms:W3CDTF">2017-01-23T20:54:28Z</dcterms:created>
  <dcterms:modified xsi:type="dcterms:W3CDTF">2025-02-21T05:37:54Z</dcterms:modified>
</cp:coreProperties>
</file>