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sldIdLst>
    <p:sldId id="497" r:id="rId2"/>
    <p:sldId id="515" r:id="rId3"/>
    <p:sldId id="510" r:id="rId4"/>
    <p:sldId id="511" r:id="rId5"/>
    <p:sldId id="517" r:id="rId6"/>
    <p:sldId id="513" r:id="rId7"/>
    <p:sldId id="479" r:id="rId8"/>
    <p:sldId id="518" r:id="rId9"/>
    <p:sldId id="50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16ABB-F1FA-41A7-B19B-4093686F04C6}" v="70" dt="2024-11-05T04:01:52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E0585-E0F2-4581-9CE0-27013651A8BF}" type="datetimeFigureOut">
              <a:rPr lang="en-US" smtClean="0"/>
              <a:t>2/2/2025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6A20-C384-45B5-BF12-3BC8BF12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9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all, a huge welcome to you all – so good to see you all here!  We have people here for all over the eleven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District so that is nice, although some clubs are more represented than others!  </a:t>
            </a:r>
          </a:p>
          <a:p>
            <a:r>
              <a:rPr lang="en-US" dirty="0"/>
              <a:t>It is wonderful to see so many interested in District positions!  Every year it is a challenge to fill all the positions and we hope when you leave here today, you will be encouraged to step up into a leadership role! There are some criteria necessary for some roles and we will share them too!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16A20-C384-45B5-BF12-3BC8BF1231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0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attendees to describe THEIR District sessions  - what does the District offer for training?  What does their Club offer?</a:t>
            </a:r>
          </a:p>
          <a:p>
            <a:r>
              <a:rPr lang="en-US" dirty="0"/>
              <a:t>Have the PEs share what has been successful to them </a:t>
            </a:r>
          </a:p>
          <a:p>
            <a:r>
              <a:rPr lang="en-US" dirty="0"/>
              <a:t>What can they learn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16A20-C384-45B5-BF12-3BC8BF1231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5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questions – How does the Board get selected? How does the team get selected?  </a:t>
            </a:r>
          </a:p>
          <a:p>
            <a:r>
              <a:rPr lang="en-US" dirty="0"/>
              <a:t>What about that member who has ALWAYS been ……… could be club Secretary, Treasurer, Membership chair </a:t>
            </a:r>
          </a:p>
          <a:p>
            <a:r>
              <a:rPr lang="en-US" dirty="0"/>
              <a:t>What are most critical positions?  Secretary and Treasurer</a:t>
            </a:r>
          </a:p>
          <a:p>
            <a:r>
              <a:rPr lang="en-US" dirty="0"/>
              <a:t>Preparing the leadership team – how?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16A20-C384-45B5-BF12-3BC8BF1231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5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PEs - Bylaws, constitution, Strategic Plan – when were they last reviewed? How do you prepare a strategic plan? Template and instructions on </a:t>
            </a:r>
            <a:r>
              <a:rPr lang="en-US" dirty="0" err="1"/>
              <a:t>MyRotary</a:t>
            </a:r>
            <a:endParaRPr lang="en-US" dirty="0"/>
          </a:p>
          <a:p>
            <a:r>
              <a:rPr lang="en-US" dirty="0"/>
              <a:t>for Board meetings Roberts rules of Order, Agendas, Board Minutes</a:t>
            </a:r>
          </a:p>
          <a:p>
            <a:r>
              <a:rPr lang="en-US" dirty="0"/>
              <a:t>Budgeting – how do you do this? With whom? Do you need approvals – from whom?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16A20-C384-45B5-BF12-3BC8BF1231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9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 Goals </a:t>
            </a:r>
          </a:p>
          <a:p>
            <a:r>
              <a:rPr lang="en-US" dirty="0"/>
              <a:t>Specific, measurable,  actionable, relevant time- bound</a:t>
            </a:r>
          </a:p>
          <a:p>
            <a:r>
              <a:rPr lang="en-US" dirty="0"/>
              <a:t>SMARTER goals – Ethical,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16A20-C384-45B5-BF12-3BC8BF1231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all aspects of the SMART goals plan</a:t>
            </a:r>
          </a:p>
          <a:p>
            <a:r>
              <a:rPr lang="en-US" dirty="0"/>
              <a:t>When setting goals Include any financial requirements within the plan, steps</a:t>
            </a:r>
          </a:p>
          <a:p>
            <a:r>
              <a:rPr lang="en-US" dirty="0" err="1"/>
              <a:t>Reasonal</a:t>
            </a:r>
            <a:r>
              <a:rPr lang="en-US" dirty="0"/>
              <a:t>, </a:t>
            </a:r>
            <a:r>
              <a:rPr lang="en-US" dirty="0" err="1"/>
              <a:t>Realstic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C200-CA99-4623-B797-ECF06A80F1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most valuable asset – your members – never forget that THEIR time is valuable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16A20-C384-45B5-BF12-3BC8BF1231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178A0-8C8D-4626-B5E4-220357B02F33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0BE6-19D8-4846-8455-E3F7B75B3EE6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8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C9B6-2710-4025-8201-9C4F0E285CCF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86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C459-6DEE-4F9F-B59A-FB52D246B5C0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6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0AF8-BFD4-40C5-B820-C4E3AA1120B0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496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BE35D-D7D1-4FC1-A8D4-055DE2E43048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921D-297D-4ABE-90E7-54FE54139D45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6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B5D1-F91F-4960-A943-394143AAAC77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7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B028-8CB6-4AAF-B378-4F25E06BDD0A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3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6B5B-A50B-4CC6-B06D-A8568B8402B1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EBB-2FE9-4DBF-A0CC-4B3AA59C5064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0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74E63-9A68-4714-822F-084B3D82E23F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6C41-A2DA-43FB-A6D7-87B206463C79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5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7CC2-CBBA-40B4-A897-7AAD2B8499BA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88705-17FF-40C9-A8DE-3AA9DE2388B2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CF72-B5A9-463C-A37F-088562A2584C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9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D718-88C8-418F-8C43-D0F6B8230F5B}" type="datetime1">
              <a:rPr lang="en-US" smtClean="0"/>
              <a:t>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D52B68-0AEF-4CAC-8854-DF5CD3DB1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67D1A-EF80-F55D-003B-6C2E6618F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423" y="835017"/>
            <a:ext cx="4410720" cy="321582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Get Ready, Get Set, Go!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F6C03-0514-A728-6A0F-4F09F0716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423" y="4050833"/>
            <a:ext cx="4410720" cy="19905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Facilitator Information															Insert Photo instead of image</a:t>
            </a:r>
          </a:p>
          <a:p>
            <a:pPr algn="l"/>
            <a:r>
              <a:rPr lang="en-US" dirty="0"/>
              <a:t>Presented by  Presenter’s Name</a:t>
            </a:r>
          </a:p>
          <a:p>
            <a:pPr algn="l"/>
            <a:r>
              <a:rPr lang="en-US" dirty="0"/>
              <a:t>Add your own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E873B-7D93-76B4-6C2C-64BF8336F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915" y="185549"/>
            <a:ext cx="3765692" cy="734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70340-C923-9485-042F-65F2CC672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915" y="919859"/>
            <a:ext cx="3765692" cy="2564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E39ABF-8758-244A-01BC-FAF27EC4B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466" y="3865284"/>
            <a:ext cx="2634141" cy="28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110F-9F4F-87F3-7E52-928E63BD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160774"/>
            <a:ext cx="4512989" cy="155749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228AAEDD-C56C-A589-D312-B302B5A5A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0ADF-F425-DAF5-BDB9-281DD692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513" y="1545062"/>
            <a:ext cx="5364200" cy="4825593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First Steps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Setting Up Your Team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Important Documentation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Goal Setting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Project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Requirements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Resources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0970B-E166-CC71-D8AB-101884DD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ABA2D-FB30-A768-47D4-441513A9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Those 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54A5-E8D0-0AC9-012C-C39034142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1828800"/>
            <a:ext cx="5598885" cy="48178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MyRotary</a:t>
            </a:r>
            <a:r>
              <a:rPr lang="en-US" sz="2200" dirty="0">
                <a:solidFill>
                  <a:schemeClr val="bg1"/>
                </a:solidFill>
              </a:rPr>
              <a:t> account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Encourage all Club members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Open their own </a:t>
            </a:r>
            <a:r>
              <a:rPr lang="en-US" sz="1800" dirty="0" err="1">
                <a:solidFill>
                  <a:schemeClr val="bg1"/>
                </a:solidFill>
              </a:rPr>
              <a:t>MyRotary</a:t>
            </a:r>
            <a:r>
              <a:rPr lang="en-US" sz="1800" dirty="0">
                <a:solidFill>
                  <a:schemeClr val="bg1"/>
                </a:solidFill>
              </a:rPr>
              <a:t> account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Attend all learning opportunities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By your Club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By the District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Encourage member attendance too</a:t>
            </a:r>
          </a:p>
          <a:p>
            <a:pPr lvl="1">
              <a:lnSpc>
                <a:spcPct val="90000"/>
              </a:lnSpc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E8167F36-E23E-0580-E9A1-09835F48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DDF7-9E1A-C159-BE5B-C60D52D7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4D6A7-9B89-7FB8-99B9-AC91FA1E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23" y="75364"/>
            <a:ext cx="6597229" cy="772805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Setting Up The Team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7" name="Graphic 6" descr="Cheers">
            <a:extLst>
              <a:ext uri="{FF2B5EF4-FFF2-40B4-BE49-F238E27FC236}">
                <a16:creationId xmlns:a16="http://schemas.microsoft.com/office/drawing/2014/main" id="{3A327C80-F78A-3CA7-050F-4AC3E8A61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584EA-2E4D-8C6B-44B4-F9E1D39D4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48" y="856636"/>
            <a:ext cx="6250074" cy="59260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Group Discussion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Who has their team all set?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How is the Club leadership team selected/elected?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How do you choose the right person?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What are the most critical positions?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How will you prepare the leadership team?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What concerns do you have?</a:t>
            </a:r>
          </a:p>
          <a:p>
            <a:pPr lvl="1"/>
            <a:r>
              <a:rPr lang="en-US" sz="2200" dirty="0">
                <a:solidFill>
                  <a:srgbClr val="FFFFFF"/>
                </a:solidFill>
              </a:rPr>
              <a:t>Working with other team members?</a:t>
            </a:r>
          </a:p>
          <a:p>
            <a:pPr lvl="1"/>
            <a:endParaRPr lang="en-US" sz="2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C5EEA-7492-F9D5-4689-9144D564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eaching for a paper on a table full of paper and sticky notes">
            <a:extLst>
              <a:ext uri="{FF2B5EF4-FFF2-40B4-BE49-F238E27FC236}">
                <a16:creationId xmlns:a16="http://schemas.microsoft.com/office/drawing/2014/main" id="{5D7C4CA7-1694-36EB-825C-FC28F7E1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49" r="1194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5FACD-8D68-965B-80AB-C5F066A1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What is needed to help run/guide your club?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73579-9328-9126-CDD9-F949D79F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sz="2400" dirty="0"/>
              <a:t>Documentation?</a:t>
            </a:r>
          </a:p>
          <a:p>
            <a:r>
              <a:rPr lang="en-US" sz="2400" dirty="0"/>
              <a:t>How often should you review?</a:t>
            </a:r>
          </a:p>
          <a:p>
            <a:r>
              <a:rPr lang="en-US" sz="2400" dirty="0"/>
              <a:t>Budgeting</a:t>
            </a:r>
          </a:p>
          <a:p>
            <a:pPr lvl="1"/>
            <a:r>
              <a:rPr lang="en-US" sz="2200" dirty="0"/>
              <a:t>Financial responsibilities</a:t>
            </a:r>
          </a:p>
          <a:p>
            <a:pPr lvl="1"/>
            <a:r>
              <a:rPr lang="en-US" sz="2200" dirty="0"/>
              <a:t>Reports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7C215-00C6-F470-9453-573BFADB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D52B68-0AEF-4CAC-8854-DF5CD3DB1CF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4A938-B418-4816-A744-1965AFD4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314" y="609600"/>
            <a:ext cx="6946708" cy="67658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Setting Goals</a:t>
            </a:r>
          </a:p>
        </p:txBody>
      </p:sp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1479FC3C-A295-9D65-F86A-9207C5882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40BA-6466-0B61-D754-414DE4B6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5062"/>
            <a:ext cx="5598713" cy="4610205"/>
          </a:xfrm>
        </p:spPr>
        <p:txBody>
          <a:bodyPr anchor="t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Why is it important to set goals?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How do you set goals?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Use SMART goals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What are SMART goals?</a:t>
            </a:r>
          </a:p>
          <a:p>
            <a:pPr lvl="1"/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Why use SMART Goals</a:t>
            </a:r>
            <a:r>
              <a:rPr lang="en-US" sz="2000" dirty="0">
                <a:solidFill>
                  <a:srgbClr val="FFFFFF"/>
                </a:solidFill>
              </a:rPr>
              <a:t>?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5D5B9-3857-62B4-C36B-E036FBB6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36734" y="250723"/>
            <a:ext cx="4452840" cy="6538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9563" y="904568"/>
            <a:ext cx="5843624" cy="6086167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000" b="1" dirty="0"/>
              <a:t>Develop a Membership plan using SMART GOALS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Specific</a:t>
            </a:r>
            <a:r>
              <a:rPr lang="en-US" sz="2000" dirty="0"/>
              <a:t> - Consider who, what, when, where, why and how in developing the goal.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2. Measurable </a:t>
            </a:r>
            <a:r>
              <a:rPr lang="en-US" sz="2000" dirty="0"/>
              <a:t>- Include a numeric or descriptive measurement.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3. Achievable</a:t>
            </a:r>
            <a:r>
              <a:rPr lang="en-US" sz="2000" dirty="0"/>
              <a:t> - Consider the resources needed and set a realistic goal.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4. Relevant</a:t>
            </a:r>
            <a:r>
              <a:rPr lang="en-US" sz="2000" dirty="0"/>
              <a:t> - Make sure the goal is consistent with the mission.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5. Time-bound</a:t>
            </a:r>
            <a:r>
              <a:rPr lang="en-US" sz="2000" dirty="0"/>
              <a:t> - Set a realistic deadline.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Include any financial requirements,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PR requirements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7" name="Picture 6" descr="A person reaching for a paper on a table full of paper and sticky notes">
            <a:extLst>
              <a:ext uri="{FF2B5EF4-FFF2-40B4-BE49-F238E27FC236}">
                <a16:creationId xmlns:a16="http://schemas.microsoft.com/office/drawing/2014/main" id="{2725994D-8D74-0B35-DF14-75D36928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49" r="2424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1CE4-434B-3EE7-7CD2-B9ABA0F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D52B68-0AEF-4CAC-8854-DF5CD3DB1CF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9B21D-0099-2810-E9C9-9FEAA96C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748" y="311500"/>
            <a:ext cx="6754762" cy="1094513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You Are Not Alone Out There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C61E7-C70F-5F0F-488A-E264FD1DB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829500"/>
            <a:ext cx="3856774" cy="32878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7ACE4-1862-C0FC-1D3A-DA966A3C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513" y="1607736"/>
            <a:ext cx="5364200" cy="537586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</a:rPr>
              <a:t>Resources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Assistant Governor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 Your District Team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Executive/Senior Assistant Governors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District Governor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Past District Governors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solidFill>
                  <a:srgbClr val="FFFFFF"/>
                </a:solidFill>
              </a:rPr>
              <a:t>MyRotary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Rotary Action Plan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Rotary Staff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Ask the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22CB0-B47F-D325-4AF4-85B33A24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5972704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D52B68-0AEF-4CAC-8854-DF5CD3DB1CF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3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A780A-AC53-FD62-1E58-D85CF772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23929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Never Forget To Say: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9C664-10F9-3BD0-E2FF-7FEFA227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1" y="2229640"/>
            <a:ext cx="3856774" cy="24876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B669-A837-9EC1-7E4D-5246BF8B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229640"/>
            <a:ext cx="4512988" cy="3925627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Thank You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Club Members are volunteers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Their time is valuable too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F82F4-07BE-AB51-EB5C-77D771E2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2B68-0AEF-4CAC-8854-DF5CD3DB1C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10914</TotalTime>
  <Words>537</Words>
  <Application>Microsoft Office PowerPoint</Application>
  <PresentationFormat>Widescreen</PresentationFormat>
  <Paragraphs>115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Arial Black</vt:lpstr>
      <vt:lpstr>Wingdings 3</vt:lpstr>
      <vt:lpstr>Facet</vt:lpstr>
      <vt:lpstr>Get Ready, Get Set, Go! </vt:lpstr>
      <vt:lpstr>Agenda</vt:lpstr>
      <vt:lpstr>Those First Steps</vt:lpstr>
      <vt:lpstr>Setting Up The Team </vt:lpstr>
      <vt:lpstr>What is needed to help run/guide your club?</vt:lpstr>
      <vt:lpstr>Setting Goals</vt:lpstr>
      <vt:lpstr>Exercise</vt:lpstr>
      <vt:lpstr>You Are Not Alone Out There</vt:lpstr>
      <vt:lpstr>Never Forget To Say: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HANDLE A CRISIS?</dc:title>
  <dc:creator>Bette Hall</dc:creator>
  <cp:lastModifiedBy>Cisca</cp:lastModifiedBy>
  <cp:revision>26</cp:revision>
  <dcterms:created xsi:type="dcterms:W3CDTF">2024-05-17T00:33:49Z</dcterms:created>
  <dcterms:modified xsi:type="dcterms:W3CDTF">2025-02-02T22:53:53Z</dcterms:modified>
</cp:coreProperties>
</file>