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A7FCD-5A52-40D3-8A1E-935100C9B05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8308-2101-46D8-AE8F-06FC1843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in the toolbox on the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38308-2101-46D8-AE8F-06FC1843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in the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38308-2101-46D8-AE8F-06FC1843D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42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95D60B-4510-4F54-B28C-59BBAF9B6D0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FB3E-D753-46B7-B389-22E1C12F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54682-78E4-D605-906F-41D3DA79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</a:p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Title</a:t>
            </a:r>
          </a:p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DD105-AC58-F90B-A0A4-E2C5F5F69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43" y="571500"/>
            <a:ext cx="7940842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dirty="0"/>
              <a:t>CLUB CULTURE/EXPERIENCE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8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oster with text overlay&#10;&#10;Description automatically generated">
            <a:extLst>
              <a:ext uri="{FF2B5EF4-FFF2-40B4-BE49-F238E27FC236}">
                <a16:creationId xmlns:a16="http://schemas.microsoft.com/office/drawing/2014/main" id="{07A8BA55-5F6C-F671-0ABC-070D989DE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1" y="643467"/>
            <a:ext cx="43593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oup of members&#10;&#10;Description automatically generated">
            <a:extLst>
              <a:ext uri="{FF2B5EF4-FFF2-40B4-BE49-F238E27FC236}">
                <a16:creationId xmlns:a16="http://schemas.microsoft.com/office/drawing/2014/main" id="{08BA81DD-DA37-8EC7-7FA9-8A4423B8A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lying down with eyes closed&#10;&#10;Description automatically generated">
            <a:extLst>
              <a:ext uri="{FF2B5EF4-FFF2-40B4-BE49-F238E27FC236}">
                <a16:creationId xmlns:a16="http://schemas.microsoft.com/office/drawing/2014/main" id="{A9211D95-AC0A-5B0C-3C1D-F6995FA6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/>
          <a:stretch/>
        </p:blipFill>
        <p:spPr>
          <a:xfrm>
            <a:off x="6068922" y="0"/>
            <a:ext cx="61230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65C7D-F3AE-969F-FD7C-40B9D47C0C01}"/>
              </a:ext>
            </a:extLst>
          </p:cNvPr>
          <p:cNvSpPr txBox="1"/>
          <p:nvPr/>
        </p:nvSpPr>
        <p:spPr>
          <a:xfrm rot="20244271">
            <a:off x="611603" y="901431"/>
            <a:ext cx="3834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one thing that your club does well to enhance the club experience???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DAE4C-2F46-F784-DFBC-50F8DE15DCEF}"/>
              </a:ext>
            </a:extLst>
          </p:cNvPr>
          <p:cNvSpPr txBox="1"/>
          <p:nvPr/>
        </p:nvSpPr>
        <p:spPr>
          <a:xfrm rot="20355155">
            <a:off x="313203" y="4213257"/>
            <a:ext cx="5990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one thing your club could do better?? </a:t>
            </a:r>
          </a:p>
        </p:txBody>
      </p:sp>
    </p:spTree>
    <p:extLst>
      <p:ext uri="{BB962C8B-B14F-4D97-AF65-F5344CB8AC3E}">
        <p14:creationId xmlns:p14="http://schemas.microsoft.com/office/powerpoint/2010/main" val="27141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unning up a blue arrow&#10;&#10;Description automatically generated">
            <a:extLst>
              <a:ext uri="{FF2B5EF4-FFF2-40B4-BE49-F238E27FC236}">
                <a16:creationId xmlns:a16="http://schemas.microsoft.com/office/drawing/2014/main" id="{ED2D65F3-EE77-D183-1EEB-F4F3F7D0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F4987-B12B-D3B8-E576-1F3DDB31BC27}"/>
              </a:ext>
            </a:extLst>
          </p:cNvPr>
          <p:cNvSpPr txBox="1"/>
          <p:nvPr/>
        </p:nvSpPr>
        <p:spPr>
          <a:xfrm rot="18758862">
            <a:off x="6904608" y="3059560"/>
            <a:ext cx="65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 President ..what is your </a:t>
            </a:r>
            <a:r>
              <a:rPr lang="en-US" sz="3200"/>
              <a:t>role </a:t>
            </a:r>
            <a:endParaRPr lang="en-US" sz="3200" dirty="0"/>
          </a:p>
          <a:p>
            <a:pPr algn="ctr"/>
            <a:r>
              <a:rPr lang="en-US" sz="3200" dirty="0"/>
              <a:t>in the club culture and experience?? </a:t>
            </a:r>
          </a:p>
        </p:txBody>
      </p:sp>
    </p:spTree>
    <p:extLst>
      <p:ext uri="{BB962C8B-B14F-4D97-AF65-F5344CB8AC3E}">
        <p14:creationId xmlns:p14="http://schemas.microsoft.com/office/powerpoint/2010/main" val="117100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441F533-637D-6684-1A02-1B2E386E1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b="10041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E5A67-6D5E-2E4A-3ADA-B24F0A7ECE24}"/>
              </a:ext>
            </a:extLst>
          </p:cNvPr>
          <p:cNvSpPr txBox="1"/>
          <p:nvPr/>
        </p:nvSpPr>
        <p:spPr>
          <a:xfrm>
            <a:off x="1528010" y="4860757"/>
            <a:ext cx="8229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Table Discussion</a:t>
            </a:r>
          </a:p>
        </p:txBody>
      </p:sp>
    </p:spTree>
    <p:extLst>
      <p:ext uri="{BB962C8B-B14F-4D97-AF65-F5344CB8AC3E}">
        <p14:creationId xmlns:p14="http://schemas.microsoft.com/office/powerpoint/2010/main" val="3893447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61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Century Gothic</vt:lpstr>
      <vt:lpstr>Wingdings 3</vt:lpstr>
      <vt:lpstr>Ion</vt:lpstr>
      <vt:lpstr>CLUB CULTURE/EXPERIENCE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CULTURE/EXPERIENCE</dc:title>
  <dc:creator>Sandi Schwartz</dc:creator>
  <cp:lastModifiedBy>Cisca</cp:lastModifiedBy>
  <cp:revision>15</cp:revision>
  <dcterms:created xsi:type="dcterms:W3CDTF">2024-11-25T18:20:07Z</dcterms:created>
  <dcterms:modified xsi:type="dcterms:W3CDTF">2025-01-08T02:55:46Z</dcterms:modified>
</cp:coreProperties>
</file>