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61" r:id="rId3"/>
    <p:sldId id="278" r:id="rId4"/>
    <p:sldId id="258" r:id="rId5"/>
    <p:sldId id="260" r:id="rId6"/>
    <p:sldId id="270" r:id="rId7"/>
    <p:sldId id="279" r:id="rId8"/>
    <p:sldId id="271" r:id="rId9"/>
    <p:sldId id="272" r:id="rId10"/>
    <p:sldId id="273" r:id="rId11"/>
    <p:sldId id="275" r:id="rId12"/>
    <p:sldId id="280" r:id="rId13"/>
    <p:sldId id="268" r:id="rId14"/>
    <p:sldId id="269"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4" d="100"/>
          <a:sy n="84" d="100"/>
        </p:scale>
        <p:origin x="49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COURAGEOUS CONVERSATIONS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630" b="17630"/>
          <a:stretch>
            <a:fillRect/>
          </a:stretch>
        </p:blipFill>
        <p:spPr/>
      </p:pic>
      <p:sp>
        <p:nvSpPr>
          <p:cNvPr id="4" name="Text Placeholder 3"/>
          <p:cNvSpPr>
            <a:spLocks noGrp="1"/>
          </p:cNvSpPr>
          <p:nvPr>
            <p:ph type="body" sz="half" idx="2"/>
          </p:nvPr>
        </p:nvSpPr>
        <p:spPr/>
        <p:txBody>
          <a:bodyPr/>
          <a:lstStyle/>
          <a:p>
            <a:r>
              <a:rPr lang="en-US" dirty="0" smtClean="0"/>
              <a:t>Cisca Stellhorn, PDG 5320</a:t>
            </a:r>
          </a:p>
          <a:p>
            <a:r>
              <a:rPr lang="en-US" dirty="0" smtClean="0"/>
              <a:t>Rotary Club of Irvine</a:t>
            </a:r>
          </a:p>
          <a:p>
            <a:r>
              <a:rPr lang="en-US" dirty="0" smtClean="0"/>
              <a:t>“</a:t>
            </a:r>
            <a:r>
              <a:rPr lang="en-US" dirty="0" err="1" smtClean="0"/>
              <a:t>youknowmea</a:t>
            </a:r>
            <a:r>
              <a:rPr lang="en-US" dirty="0" smtClean="0"/>
              <a:t>”</a:t>
            </a:r>
            <a:endParaRPr lang="en-US" dirty="0"/>
          </a:p>
        </p:txBody>
      </p:sp>
    </p:spTree>
    <p:extLst>
      <p:ext uri="{BB962C8B-B14F-4D97-AF65-F5344CB8AC3E}">
        <p14:creationId xmlns:p14="http://schemas.microsoft.com/office/powerpoint/2010/main" val="169327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r>
              <a:rPr lang="en-US" dirty="0" smtClean="0"/>
              <a:t>Control the environment- when, where, who?</a:t>
            </a:r>
          </a:p>
          <a:p>
            <a:r>
              <a:rPr lang="en-US" dirty="0" smtClean="0"/>
              <a:t>Stay calm, breathe, stop a beat</a:t>
            </a:r>
          </a:p>
          <a:p>
            <a:r>
              <a:rPr lang="en-US" dirty="0" smtClean="0"/>
              <a:t>Stay centered and focus on the topic</a:t>
            </a:r>
          </a:p>
          <a:p>
            <a:r>
              <a:rPr lang="en-US" dirty="0" smtClean="0"/>
              <a:t>Control the process not the content of the conversation</a:t>
            </a:r>
          </a:p>
          <a:p>
            <a:r>
              <a:rPr lang="en-US" dirty="0" smtClean="0"/>
              <a:t>Be mindful -stay curious</a:t>
            </a:r>
            <a:endParaRPr lang="en-US" dirty="0"/>
          </a:p>
        </p:txBody>
      </p:sp>
    </p:spTree>
    <p:extLst>
      <p:ext uri="{BB962C8B-B14F-4D97-AF65-F5344CB8AC3E}">
        <p14:creationId xmlns:p14="http://schemas.microsoft.com/office/powerpoint/2010/main" val="434930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Scenarios to explore</a:t>
            </a:r>
            <a:endParaRPr lang="en-US" dirty="0"/>
          </a:p>
        </p:txBody>
      </p:sp>
      <p:sp>
        <p:nvSpPr>
          <p:cNvPr id="3" name="Content Placeholder 2"/>
          <p:cNvSpPr>
            <a:spLocks noGrp="1"/>
          </p:cNvSpPr>
          <p:nvPr>
            <p:ph idx="1"/>
          </p:nvPr>
        </p:nvSpPr>
        <p:spPr/>
        <p:txBody>
          <a:bodyPr/>
          <a:lstStyle/>
          <a:p>
            <a:pPr marL="0" indent="0">
              <a:buNone/>
            </a:pPr>
            <a:r>
              <a:rPr lang="en-US" dirty="0" smtClean="0"/>
              <a:t>    One half of the tables will exam exercise 2 and 3</a:t>
            </a:r>
          </a:p>
          <a:p>
            <a:pPr marL="0" indent="0">
              <a:buNone/>
            </a:pPr>
            <a:r>
              <a:rPr lang="en-US" dirty="0" smtClean="0"/>
              <a:t>     The other half of the tables will examine exercises 4 and 5</a:t>
            </a:r>
            <a:endParaRPr lang="en-US" dirty="0"/>
          </a:p>
        </p:txBody>
      </p:sp>
    </p:spTree>
    <p:extLst>
      <p:ext uri="{BB962C8B-B14F-4D97-AF65-F5344CB8AC3E}">
        <p14:creationId xmlns:p14="http://schemas.microsoft.com/office/powerpoint/2010/main" val="3341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4</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club speaker and 4 Club members appear on Zoom. The speaker is to speak on the  Environment. About 5 </a:t>
            </a:r>
            <a:r>
              <a:rPr lang="en-US" dirty="0" err="1" smtClean="0"/>
              <a:t>mins</a:t>
            </a:r>
            <a:r>
              <a:rPr lang="en-US" dirty="0" smtClean="0"/>
              <a:t> into the presentation the speaker moves into a clearly partisan political agenda There is grumbling among the audience and 2 members leave the meeting. The Club’s policy is no partisan political speakers.</a:t>
            </a:r>
          </a:p>
          <a:p>
            <a:r>
              <a:rPr lang="en-US" dirty="0" smtClean="0"/>
              <a:t>The Club president asks the speaker to keep on topic but he refuses. The speaker is eventually cut off.</a:t>
            </a:r>
          </a:p>
          <a:p>
            <a:r>
              <a:rPr lang="en-US" dirty="0" smtClean="0"/>
              <a:t>One long time member jumps up and storms out of the meeting making loud rude remarks on his way out the door. Everyone hears and sees him leave.</a:t>
            </a:r>
          </a:p>
          <a:p>
            <a:r>
              <a:rPr lang="en-US" dirty="0" smtClean="0"/>
              <a:t>How would you have handled this situation? With the speaker? With the Rotarian who stormed out? With your club members?</a:t>
            </a:r>
          </a:p>
          <a:p>
            <a:r>
              <a:rPr lang="en-US" dirty="0" smtClean="0"/>
              <a:t>Assume there were 3 prospective new members in the audience. What steps would you take to address the situation with them?.</a:t>
            </a:r>
            <a:endParaRPr lang="en-US" dirty="0"/>
          </a:p>
        </p:txBody>
      </p:sp>
    </p:spTree>
    <p:extLst>
      <p:ext uri="{BB962C8B-B14F-4D97-AF65-F5344CB8AC3E}">
        <p14:creationId xmlns:p14="http://schemas.microsoft.com/office/powerpoint/2010/main" val="1313599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OUT -WHAT ONE THING DID YOU LEARN? (30 sec)</a:t>
            </a:r>
            <a:endParaRPr lang="en-US" dirty="0"/>
          </a:p>
        </p:txBody>
      </p:sp>
      <p:sp>
        <p:nvSpPr>
          <p:cNvPr id="3" name="Text Placeholder 2"/>
          <p:cNvSpPr>
            <a:spLocks noGrp="1"/>
          </p:cNvSpPr>
          <p:nvPr>
            <p:ph type="body" idx="1"/>
          </p:nvPr>
        </p:nvSpPr>
        <p:spPr/>
        <p:txBody>
          <a:bodyPr/>
          <a:lstStyle/>
          <a:p>
            <a:r>
              <a:rPr lang="en-US" dirty="0" smtClean="0"/>
              <a:t>WAS THIS HELPFUL?</a:t>
            </a:r>
            <a:endParaRPr lang="en-US" dirty="0"/>
          </a:p>
        </p:txBody>
      </p:sp>
    </p:spTree>
    <p:extLst>
      <p:ext uri="{BB962C8B-B14F-4D97-AF65-F5344CB8AC3E}">
        <p14:creationId xmlns:p14="http://schemas.microsoft.com/office/powerpoint/2010/main" val="1686264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142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22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COURAGEOUS CONVERSATIONS</a:t>
            </a:r>
            <a:endParaRPr lang="en-US" dirty="0"/>
          </a:p>
        </p:txBody>
      </p:sp>
      <p:sp>
        <p:nvSpPr>
          <p:cNvPr id="3" name="Subtitle 2"/>
          <p:cNvSpPr>
            <a:spLocks noGrp="1"/>
          </p:cNvSpPr>
          <p:nvPr>
            <p:ph type="subTitle" idx="1"/>
          </p:nvPr>
        </p:nvSpPr>
        <p:spPr/>
        <p:txBody>
          <a:bodyPr/>
          <a:lstStyle/>
          <a:p>
            <a:r>
              <a:rPr lang="en-US" dirty="0" smtClean="0"/>
              <a:t>HOW TO HAVE A CONVERSATION,( DEEP OR MEANINGFUL) ON DIFFICULT TOPICS</a:t>
            </a:r>
          </a:p>
          <a:p>
            <a:endParaRPr lang="en-US" dirty="0"/>
          </a:p>
        </p:txBody>
      </p:sp>
    </p:spTree>
    <p:extLst>
      <p:ext uri="{BB962C8B-B14F-4D97-AF65-F5344CB8AC3E}">
        <p14:creationId xmlns:p14="http://schemas.microsoft.com/office/powerpoint/2010/main" val="3368924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are conversations between people we know or care about or desire to engage with</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3073400"/>
            <a:ext cx="3048000" cy="2286000"/>
          </a:xfrm>
        </p:spPr>
      </p:pic>
    </p:spTree>
    <p:extLst>
      <p:ext uri="{BB962C8B-B14F-4D97-AF65-F5344CB8AC3E}">
        <p14:creationId xmlns:p14="http://schemas.microsoft.com/office/powerpoint/2010/main" val="120239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Exercise 1-4min. Start right after introductions.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 </a:t>
            </a:r>
            <a:r>
              <a:rPr lang="en-US" dirty="0"/>
              <a:t>(4min)</a:t>
            </a:r>
          </a:p>
          <a:p>
            <a:endParaRPr lang="en-US" dirty="0"/>
          </a:p>
          <a:p>
            <a:r>
              <a:rPr lang="en-US" dirty="0"/>
              <a:t>1. E</a:t>
            </a:r>
            <a:r>
              <a:rPr lang="en-US" dirty="0" smtClean="0"/>
              <a:t>ach </a:t>
            </a:r>
            <a:r>
              <a:rPr lang="en-US" dirty="0"/>
              <a:t>person in the room pair up with someone </a:t>
            </a:r>
            <a:r>
              <a:rPr lang="en-US" dirty="0" smtClean="0"/>
              <a:t>you </a:t>
            </a:r>
            <a:r>
              <a:rPr lang="en-US" dirty="0"/>
              <a:t>do not </a:t>
            </a:r>
            <a:r>
              <a:rPr lang="en-US" dirty="0" smtClean="0"/>
              <a:t>know-10 </a:t>
            </a:r>
            <a:r>
              <a:rPr lang="en-US" dirty="0"/>
              <a:t>sec</a:t>
            </a:r>
          </a:p>
          <a:p>
            <a:r>
              <a:rPr lang="en-US" dirty="0"/>
              <a:t>2. One person is the listener, one person is the speaker- 10 sec</a:t>
            </a:r>
          </a:p>
          <a:p>
            <a:r>
              <a:rPr lang="en-US" dirty="0"/>
              <a:t>3. The </a:t>
            </a:r>
            <a:r>
              <a:rPr lang="en-US" dirty="0" smtClean="0"/>
              <a:t>speaker is </a:t>
            </a:r>
            <a:r>
              <a:rPr lang="en-US" dirty="0"/>
              <a:t>to </a:t>
            </a:r>
            <a:r>
              <a:rPr lang="en-US" dirty="0" smtClean="0"/>
              <a:t>“convince” </a:t>
            </a:r>
            <a:r>
              <a:rPr lang="en-US" dirty="0"/>
              <a:t>the listener to sit with him/her at lunch. -1min</a:t>
            </a:r>
          </a:p>
          <a:p>
            <a:r>
              <a:rPr lang="en-US" dirty="0"/>
              <a:t>4. Take 20 sec to think to yourself how that made you feel</a:t>
            </a:r>
          </a:p>
          <a:p>
            <a:r>
              <a:rPr lang="en-US" dirty="0"/>
              <a:t>5.. Switch roles ( listener becomes the speaker</a:t>
            </a:r>
            <a:r>
              <a:rPr lang="en-US" dirty="0" smtClean="0"/>
              <a:t>.) </a:t>
            </a:r>
            <a:r>
              <a:rPr lang="en-US" dirty="0"/>
              <a:t>5 sec</a:t>
            </a:r>
          </a:p>
          <a:p>
            <a:r>
              <a:rPr lang="en-US" dirty="0"/>
              <a:t>6. The new speaker now </a:t>
            </a:r>
            <a:r>
              <a:rPr lang="en-US" dirty="0" smtClean="0"/>
              <a:t>“invites” </a:t>
            </a:r>
            <a:r>
              <a:rPr lang="en-US" dirty="0"/>
              <a:t>the listener to sit with him/her at lunch. 30sec</a:t>
            </a:r>
          </a:p>
          <a:p>
            <a:r>
              <a:rPr lang="en-US" dirty="0" smtClean="0"/>
              <a:t>7. Everyone sit </a:t>
            </a:r>
            <a:r>
              <a:rPr lang="en-US" dirty="0"/>
              <a:t>30sec.</a:t>
            </a:r>
          </a:p>
          <a:p>
            <a:r>
              <a:rPr lang="en-US" dirty="0" smtClean="0"/>
              <a:t>8.. </a:t>
            </a:r>
            <a:r>
              <a:rPr lang="en-US" dirty="0"/>
              <a:t>Now ask the 1</a:t>
            </a:r>
            <a:r>
              <a:rPr lang="en-US" baseline="30000" dirty="0"/>
              <a:t>st</a:t>
            </a:r>
            <a:r>
              <a:rPr lang="en-US" dirty="0"/>
              <a:t> listener to share how did that feel using 4 words -15 sec. Were you </a:t>
            </a:r>
            <a:r>
              <a:rPr lang="en-US" dirty="0" smtClean="0"/>
              <a:t>“convinced”? </a:t>
            </a:r>
            <a:endParaRPr lang="en-US" dirty="0"/>
          </a:p>
          <a:p>
            <a:r>
              <a:rPr lang="en-US" dirty="0" smtClean="0"/>
              <a:t>9.. </a:t>
            </a:r>
            <a:r>
              <a:rPr lang="en-US" dirty="0"/>
              <a:t>Switch to the 2</a:t>
            </a:r>
            <a:r>
              <a:rPr lang="en-US" baseline="30000" dirty="0"/>
              <a:t>nd</a:t>
            </a:r>
            <a:r>
              <a:rPr lang="en-US" dirty="0"/>
              <a:t> listener to share how did it feel to be </a:t>
            </a:r>
            <a:r>
              <a:rPr lang="en-US" dirty="0" smtClean="0"/>
              <a:t>“asked”, </a:t>
            </a:r>
            <a:r>
              <a:rPr lang="en-US" dirty="0"/>
              <a:t>using 4 words- 15 sec.</a:t>
            </a:r>
          </a:p>
          <a:p>
            <a:r>
              <a:rPr lang="en-US" dirty="0"/>
              <a:t> </a:t>
            </a:r>
          </a:p>
        </p:txBody>
      </p:sp>
    </p:spTree>
    <p:extLst>
      <p:ext uri="{BB962C8B-B14F-4D97-AF65-F5344CB8AC3E}">
        <p14:creationId xmlns:p14="http://schemas.microsoft.com/office/powerpoint/2010/main" val="381261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738811"/>
            <a:ext cx="6096000" cy="1881925"/>
          </a:xfrm>
          <a:prstGeom prst="rect">
            <a:avLst/>
          </a:prstGeom>
        </p:spPr>
        <p:txBody>
          <a:bodyPr>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What did we learn from this exercise?</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1. Language </a:t>
            </a:r>
            <a:r>
              <a:rPr lang="en-US" dirty="0">
                <a:latin typeface="Calibri" panose="020F0502020204030204" pitchFamily="34" charset="0"/>
                <a:ea typeface="Calibri" panose="020F0502020204030204" pitchFamily="34" charset="0"/>
                <a:cs typeface="Times New Roman" panose="02020603050405020304" pitchFamily="18" charset="0"/>
              </a:rPr>
              <a:t>is </a:t>
            </a:r>
            <a:r>
              <a:rPr lang="en-US" dirty="0" smtClean="0">
                <a:latin typeface="Calibri" panose="020F0502020204030204" pitchFamily="34" charset="0"/>
                <a:ea typeface="Calibri" panose="020F0502020204030204" pitchFamily="34" charset="0"/>
                <a:cs typeface="Times New Roman" panose="02020603050405020304" pitchFamily="18" charset="0"/>
              </a:rPr>
              <a:t>important. Use it to </a:t>
            </a:r>
            <a:r>
              <a:rPr lang="en-US" dirty="0">
                <a:latin typeface="Calibri" panose="020F0502020204030204" pitchFamily="34" charset="0"/>
                <a:ea typeface="Calibri" panose="020F0502020204030204" pitchFamily="34" charset="0"/>
                <a:cs typeface="Times New Roman" panose="02020603050405020304" pitchFamily="18" charset="0"/>
              </a:rPr>
              <a:t>invite versus </a:t>
            </a:r>
            <a:r>
              <a:rPr lang="en-US" dirty="0" smtClean="0">
                <a:latin typeface="Calibri" panose="020F0502020204030204" pitchFamily="34" charset="0"/>
                <a:ea typeface="Calibri" panose="020F0502020204030204" pitchFamily="34" charset="0"/>
                <a:cs typeface="Times New Roman" panose="02020603050405020304" pitchFamily="18" charset="0"/>
              </a:rPr>
              <a:t>force.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2. Realize </a:t>
            </a:r>
            <a:r>
              <a:rPr lang="en-US" dirty="0">
                <a:latin typeface="Calibri" panose="020F0502020204030204" pitchFamily="34" charset="0"/>
                <a:ea typeface="Calibri" panose="020F0502020204030204" pitchFamily="34" charset="0"/>
                <a:cs typeface="Times New Roman" panose="02020603050405020304" pitchFamily="18" charset="0"/>
              </a:rPr>
              <a:t>you cannot force anyone to do something they do not want to do</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20sec</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00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COURAGEOUS CONVERSATIONS</a:t>
            </a:r>
            <a:endParaRPr lang="en-US" dirty="0"/>
          </a:p>
        </p:txBody>
      </p:sp>
      <p:sp>
        <p:nvSpPr>
          <p:cNvPr id="3" name="Content Placeholder 2"/>
          <p:cNvSpPr>
            <a:spLocks noGrp="1"/>
          </p:cNvSpPr>
          <p:nvPr>
            <p:ph idx="1"/>
          </p:nvPr>
        </p:nvSpPr>
        <p:spPr/>
        <p:txBody>
          <a:bodyPr/>
          <a:lstStyle/>
          <a:p>
            <a:r>
              <a:rPr lang="en-US" dirty="0" smtClean="0"/>
              <a:t>Rotarians provide service to others, promote integrity, good will and peace.</a:t>
            </a:r>
          </a:p>
          <a:p>
            <a:r>
              <a:rPr lang="en-US" dirty="0" smtClean="0"/>
              <a:t>We live by the 4 way test</a:t>
            </a:r>
          </a:p>
          <a:p>
            <a:r>
              <a:rPr lang="en-US" dirty="0" smtClean="0"/>
              <a:t>We are a community based on common goals and needs</a:t>
            </a:r>
          </a:p>
          <a:p>
            <a:r>
              <a:rPr lang="en-US" dirty="0" smtClean="0"/>
              <a:t>We are also human and with that there can be polarization-it is not good nor bad</a:t>
            </a:r>
          </a:p>
          <a:p>
            <a:r>
              <a:rPr lang="en-US" dirty="0" smtClean="0"/>
              <a:t>Polarization can be good if it promotes space for diverse viewpoints not so good if it is used to dehumanize. What is meant by Dehumanize?</a:t>
            </a:r>
            <a:endParaRPr lang="en-US" dirty="0"/>
          </a:p>
        </p:txBody>
      </p:sp>
    </p:spTree>
    <p:extLst>
      <p:ext uri="{BB962C8B-B14F-4D97-AF65-F5344CB8AC3E}">
        <p14:creationId xmlns:p14="http://schemas.microsoft.com/office/powerpoint/2010/main" val="3021075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a:xfrm>
            <a:off x="8062913" y="1041400"/>
            <a:ext cx="3063875" cy="4775200"/>
          </a:xfrm>
        </p:spPr>
      </p:pic>
      <p:sp>
        <p:nvSpPr>
          <p:cNvPr id="6" name="Text Placeholder 5"/>
          <p:cNvSpPr>
            <a:spLocks noGrp="1"/>
          </p:cNvSpPr>
          <p:nvPr>
            <p:ph type="body" sz="half" idx="2"/>
          </p:nvPr>
        </p:nvSpPr>
        <p:spPr/>
        <p:txBody>
          <a:bodyPr>
            <a:normAutofit fontScale="77500" lnSpcReduction="20000"/>
          </a:bodyPr>
          <a:lstStyle/>
          <a:p>
            <a:r>
              <a:rPr lang="en-US" dirty="0"/>
              <a:t>A</a:t>
            </a:r>
            <a:r>
              <a:rPr lang="en-US" dirty="0" smtClean="0"/>
              <a:t>bout </a:t>
            </a:r>
            <a:r>
              <a:rPr lang="en-US" dirty="0"/>
              <a:t>facts, </a:t>
            </a:r>
            <a:r>
              <a:rPr lang="en-US" dirty="0" smtClean="0"/>
              <a:t>opinions, feelings, etc. Dialog stimulates creativity, develops understanding, creates awareness, cultivates relationships, expands our world view, can agree to disagree</a:t>
            </a:r>
          </a:p>
          <a:p>
            <a:endParaRPr lang="en-US" dirty="0" smtClean="0"/>
          </a:p>
          <a:p>
            <a:r>
              <a:rPr lang="en-US" dirty="0" smtClean="0"/>
              <a:t>TOXIC POLARIZATION  however makes it about people </a:t>
            </a:r>
            <a:r>
              <a:rPr lang="en-US" dirty="0"/>
              <a:t>-</a:t>
            </a:r>
            <a:r>
              <a:rPr lang="en-US" dirty="0" smtClean="0"/>
              <a:t>dehumanizing, focus is not about opinions nor ideas it is about wrong or blame, us vs them, assigns fault based on differences not reality, divides, no middle ground, it is me or you not us.</a:t>
            </a:r>
          </a:p>
          <a:p>
            <a:r>
              <a:rPr lang="en-US" dirty="0" smtClean="0"/>
              <a:t> </a:t>
            </a:r>
            <a:endParaRPr lang="en-US" dirty="0"/>
          </a:p>
        </p:txBody>
      </p:sp>
      <p:sp>
        <p:nvSpPr>
          <p:cNvPr id="7" name="Picture Placeholder 4"/>
          <p:cNvSpPr txBox="1">
            <a:spLocks/>
          </p:cNvSpPr>
          <p:nvPr/>
        </p:nvSpPr>
        <p:spPr>
          <a:xfrm>
            <a:off x="8063026"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sp>
      <p:sp>
        <p:nvSpPr>
          <p:cNvPr id="9" name="Title 8"/>
          <p:cNvSpPr>
            <a:spLocks noGrp="1"/>
          </p:cNvSpPr>
          <p:nvPr>
            <p:ph type="title"/>
          </p:nvPr>
        </p:nvSpPr>
        <p:spPr/>
        <p:txBody>
          <a:bodyPr/>
          <a:lstStyle/>
          <a:p>
            <a:r>
              <a:rPr lang="en-US" dirty="0" smtClean="0"/>
              <a:t>Discourse/Polarization is not good nor bad</a:t>
            </a:r>
            <a:endParaRPr lang="en-US" dirty="0"/>
          </a:p>
        </p:txBody>
      </p:sp>
    </p:spTree>
    <p:extLst>
      <p:ext uri="{BB962C8B-B14F-4D97-AF65-F5344CB8AC3E}">
        <p14:creationId xmlns:p14="http://schemas.microsoft.com/office/powerpoint/2010/main" val="1273347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DO WE PROVIDE SPACE FOR Diverse </a:t>
            </a:r>
            <a:r>
              <a:rPr lang="en-US" dirty="0"/>
              <a:t>V</a:t>
            </a:r>
            <a:r>
              <a:rPr lang="en-US" dirty="0" smtClean="0"/>
              <a:t>iewpoints</a:t>
            </a:r>
            <a:endParaRPr lang="en-US" dirty="0"/>
          </a:p>
        </p:txBody>
      </p:sp>
      <p:sp>
        <p:nvSpPr>
          <p:cNvPr id="5" name="Content Placeholder 4"/>
          <p:cNvSpPr>
            <a:spLocks noGrp="1"/>
          </p:cNvSpPr>
          <p:nvPr>
            <p:ph idx="1"/>
          </p:nvPr>
        </p:nvSpPr>
        <p:spPr/>
        <p:txBody>
          <a:bodyPr/>
          <a:lstStyle/>
          <a:p>
            <a:r>
              <a:rPr lang="en-US" dirty="0" smtClean="0"/>
              <a:t>Do we take time to listen and honor others view?</a:t>
            </a:r>
          </a:p>
          <a:p>
            <a:r>
              <a:rPr lang="en-US" dirty="0" smtClean="0"/>
              <a:t>Are we open to new possibilities and stay curious?</a:t>
            </a:r>
          </a:p>
          <a:p>
            <a:r>
              <a:rPr lang="en-US" dirty="0" smtClean="0"/>
              <a:t>Do we center conversations on our common humanity?</a:t>
            </a:r>
          </a:p>
          <a:p>
            <a:r>
              <a:rPr lang="en-US" dirty="0" smtClean="0"/>
              <a:t>Do we remember that we each have different comfort levels in dialoging?</a:t>
            </a:r>
          </a:p>
          <a:p>
            <a:r>
              <a:rPr lang="en-US" dirty="0" smtClean="0"/>
              <a:t>Do we acknowledge that we can agree to disagree? Not my way or the highway.</a:t>
            </a:r>
          </a:p>
          <a:p>
            <a:endParaRPr lang="en-US" dirty="0"/>
          </a:p>
        </p:txBody>
      </p:sp>
    </p:spTree>
    <p:extLst>
      <p:ext uri="{BB962C8B-B14F-4D97-AF65-F5344CB8AC3E}">
        <p14:creationId xmlns:p14="http://schemas.microsoft.com/office/powerpoint/2010/main" val="1200286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lstStyle/>
          <a:p>
            <a:r>
              <a:rPr lang="en-US" dirty="0" smtClean="0"/>
              <a:t>Do we invite one to a conversation? Would you have time to------?</a:t>
            </a:r>
          </a:p>
          <a:p>
            <a:r>
              <a:rPr lang="en-US" dirty="0" smtClean="0"/>
              <a:t>Do we Encourage? Validate? Appreciate? I know that this is a hard subject and I appreciate that-----</a:t>
            </a:r>
          </a:p>
          <a:p>
            <a:r>
              <a:rPr lang="en-US" dirty="0" smtClean="0"/>
              <a:t>How would you like to approach this subject?</a:t>
            </a:r>
          </a:p>
          <a:p>
            <a:r>
              <a:rPr lang="en-US" dirty="0" smtClean="0"/>
              <a:t>How does this make you feel?</a:t>
            </a:r>
          </a:p>
          <a:p>
            <a:r>
              <a:rPr lang="en-US" dirty="0" smtClean="0"/>
              <a:t>Use  “I” “We” “Us” </a:t>
            </a:r>
            <a:endParaRPr lang="en-US" dirty="0"/>
          </a:p>
        </p:txBody>
      </p:sp>
    </p:spTree>
    <p:extLst>
      <p:ext uri="{BB962C8B-B14F-4D97-AF65-F5344CB8AC3E}">
        <p14:creationId xmlns:p14="http://schemas.microsoft.com/office/powerpoint/2010/main" val="1249059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221</TotalTime>
  <Words>787</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Times New Roman</vt:lpstr>
      <vt:lpstr>Organic</vt:lpstr>
      <vt:lpstr>COURAGEOUS CONVERSATIONS</vt:lpstr>
      <vt:lpstr>COURAGEOUS CONVERSATIONS</vt:lpstr>
      <vt:lpstr>These are conversations between people we know or care about or desire to engage with</vt:lpstr>
      <vt:lpstr>Exercise 1-4min. Start right after introductions. </vt:lpstr>
      <vt:lpstr>PowerPoint Presentation</vt:lpstr>
      <vt:lpstr>COURAGEOUS CONVERSATIONS</vt:lpstr>
      <vt:lpstr>Discourse/Polarization is not good nor bad</vt:lpstr>
      <vt:lpstr>HOW DO WE PROVIDE SPACE FOR Diverse Viewpoints</vt:lpstr>
      <vt:lpstr>Language</vt:lpstr>
      <vt:lpstr>Tools</vt:lpstr>
      <vt:lpstr>4 Scenarios to explore</vt:lpstr>
      <vt:lpstr>Exercise 4</vt:lpstr>
      <vt:lpstr>REPORT OUT -WHAT ONE THING DID YOU LEARN? (30 sec)</vt:lpstr>
      <vt:lpstr>QUESTIONS???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CISCA STELHORN, PDG 5320,  RC-IRVINE</dc:title>
  <dc:creator>Cisca</dc:creator>
  <cp:lastModifiedBy>Cisca</cp:lastModifiedBy>
  <cp:revision>22</cp:revision>
  <dcterms:created xsi:type="dcterms:W3CDTF">2025-01-09T03:15:26Z</dcterms:created>
  <dcterms:modified xsi:type="dcterms:W3CDTF">2025-03-22T02:52:27Z</dcterms:modified>
</cp:coreProperties>
</file>