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63" r:id="rId5"/>
    <p:sldId id="3448" r:id="rId6"/>
    <p:sldId id="364" r:id="rId7"/>
    <p:sldId id="3475" r:id="rId8"/>
    <p:sldId id="3477" r:id="rId9"/>
    <p:sldId id="373" r:id="rId10"/>
    <p:sldId id="3478" r:id="rId11"/>
    <p:sldId id="311" r:id="rId12"/>
    <p:sldId id="314" r:id="rId13"/>
    <p:sldId id="3469" r:id="rId14"/>
    <p:sldId id="408" r:id="rId15"/>
    <p:sldId id="51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7CEAFF-054D-48EF-BD24-4182315CDC0C}">
          <p14:sldIdLst>
            <p14:sldId id="263"/>
            <p14:sldId id="3448"/>
            <p14:sldId id="364"/>
            <p14:sldId id="3475"/>
            <p14:sldId id="3477"/>
            <p14:sldId id="373"/>
            <p14:sldId id="3478"/>
            <p14:sldId id="311"/>
            <p14:sldId id="314"/>
            <p14:sldId id="3469"/>
            <p14:sldId id="408"/>
            <p14:sldId id="517"/>
          </p14:sldIdLst>
        </p14:section>
        <p14:section name="Untitled Section" id="{57302BE1-F5E2-4D38-B186-25F5FEC554B4}">
          <p14:sldIdLst/>
        </p14:section>
      </p14:sectionLst>
    </p:ex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bert De La Vega" initials="HDLV" lastIdx="1" clrIdx="0">
    <p:extLst>
      <p:ext uri="{19B8F6BF-5375-455C-9EA6-DF929625EA0E}">
        <p15:presenceInfo xmlns:p15="http://schemas.microsoft.com/office/powerpoint/2012/main" userId="S::hdelavega@theadditiveagency.com::0a129a0f-d790-46b3-ba76-94fa8c151e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FFFF66"/>
    <a:srgbClr val="005DAA"/>
    <a:srgbClr val="0000CC"/>
    <a:srgbClr val="FF0000"/>
    <a:srgbClr val="1A72C3"/>
    <a:srgbClr val="F7A81B"/>
    <a:srgbClr val="009999"/>
    <a:srgbClr val="872175"/>
    <a:srgbClr val="FF7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F7B6E4-7454-43BB-B704-4D6D1ABC923D}" v="12" dt="2024-05-14T12:53:16.6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186" autoAdjust="0"/>
  </p:normalViewPr>
  <p:slideViewPr>
    <p:cSldViewPr snapToGrid="0">
      <p:cViewPr varScale="1">
        <p:scale>
          <a:sx n="82" d="100"/>
          <a:sy n="82" d="100"/>
        </p:scale>
        <p:origin x="739" y="72"/>
      </p:cViewPr>
      <p:guideLst>
        <p:guide orient="horz" pos="2632"/>
        <p:guide pos="3840"/>
      </p:guideLst>
    </p:cSldViewPr>
  </p:slideViewPr>
  <p:outlineViewPr>
    <p:cViewPr>
      <p:scale>
        <a:sx n="33" d="100"/>
        <a:sy n="33" d="100"/>
      </p:scale>
      <p:origin x="0" y="-1104"/>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E219EE-686E-4B63-81B7-7925AA0CC46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9281D84-8C9B-4F72-B2B4-4B4349EDE7FD}">
      <dgm:prSet/>
      <dgm:spPr/>
      <dgm:t>
        <a:bodyPr/>
        <a:lstStyle/>
        <a:p>
          <a:pPr>
            <a:lnSpc>
              <a:spcPct val="100000"/>
            </a:lnSpc>
          </a:pPr>
          <a:r>
            <a:rPr lang="en-US" dirty="0"/>
            <a:t>Focus on a local issue or challenge​</a:t>
          </a:r>
        </a:p>
      </dgm:t>
    </dgm:pt>
    <dgm:pt modelId="{8B0CB971-F5D6-4B0C-9622-B741CBFDD91B}" type="parTrans" cxnId="{F876CAD0-1801-4A2E-96A0-7249B4F38C8F}">
      <dgm:prSet/>
      <dgm:spPr/>
      <dgm:t>
        <a:bodyPr/>
        <a:lstStyle/>
        <a:p>
          <a:endParaRPr lang="en-US"/>
        </a:p>
      </dgm:t>
    </dgm:pt>
    <dgm:pt modelId="{5B7F68E7-7A06-4B03-8641-E9CFD36F126B}" type="sibTrans" cxnId="{F876CAD0-1801-4A2E-96A0-7249B4F38C8F}">
      <dgm:prSet/>
      <dgm:spPr/>
      <dgm:t>
        <a:bodyPr/>
        <a:lstStyle/>
        <a:p>
          <a:endParaRPr lang="en-US"/>
        </a:p>
      </dgm:t>
    </dgm:pt>
    <dgm:pt modelId="{6E49C203-94BC-436A-A9EC-ECF060BA965E}">
      <dgm:prSet/>
      <dgm:spPr/>
      <dgm:t>
        <a:bodyPr/>
        <a:lstStyle/>
        <a:p>
          <a:pPr>
            <a:lnSpc>
              <a:spcPct val="100000"/>
            </a:lnSpc>
          </a:pPr>
          <a:r>
            <a:rPr lang="en-US" dirty="0"/>
            <a:t>Show how we work together to find a solution​</a:t>
          </a:r>
        </a:p>
      </dgm:t>
    </dgm:pt>
    <dgm:pt modelId="{A34671A3-51D3-4A10-8E1B-EE82353CB201}" type="parTrans" cxnId="{CCDD90C9-C3B4-4575-9C43-4103A6434E83}">
      <dgm:prSet/>
      <dgm:spPr/>
      <dgm:t>
        <a:bodyPr/>
        <a:lstStyle/>
        <a:p>
          <a:endParaRPr lang="en-US"/>
        </a:p>
      </dgm:t>
    </dgm:pt>
    <dgm:pt modelId="{67FC13E8-73DC-49A3-9D17-47AE4E7EB3F3}" type="sibTrans" cxnId="{CCDD90C9-C3B4-4575-9C43-4103A6434E83}">
      <dgm:prSet/>
      <dgm:spPr/>
      <dgm:t>
        <a:bodyPr/>
        <a:lstStyle/>
        <a:p>
          <a:endParaRPr lang="en-US"/>
        </a:p>
      </dgm:t>
    </dgm:pt>
    <dgm:pt modelId="{016158D0-01B9-4EFD-AC75-70F71E016365}">
      <dgm:prSet/>
      <dgm:spPr/>
      <dgm:t>
        <a:bodyPr/>
        <a:lstStyle/>
        <a:p>
          <a:pPr>
            <a:lnSpc>
              <a:spcPct val="100000"/>
            </a:lnSpc>
          </a:pPr>
          <a:r>
            <a:rPr lang="en-US" dirty="0"/>
            <a:t>Explain how local members took action​</a:t>
          </a:r>
        </a:p>
      </dgm:t>
    </dgm:pt>
    <dgm:pt modelId="{11786DB0-7F1E-4CE3-B94E-7925718F9F97}" type="parTrans" cxnId="{7B2BA0A8-AADC-45C4-B4E7-1B543C49FDCE}">
      <dgm:prSet/>
      <dgm:spPr/>
      <dgm:t>
        <a:bodyPr/>
        <a:lstStyle/>
        <a:p>
          <a:endParaRPr lang="en-US"/>
        </a:p>
      </dgm:t>
    </dgm:pt>
    <dgm:pt modelId="{361F436D-2466-4F09-9229-E5681AA99142}" type="sibTrans" cxnId="{7B2BA0A8-AADC-45C4-B4E7-1B543C49FDCE}">
      <dgm:prSet/>
      <dgm:spPr/>
      <dgm:t>
        <a:bodyPr/>
        <a:lstStyle/>
        <a:p>
          <a:endParaRPr lang="en-US"/>
        </a:p>
      </dgm:t>
    </dgm:pt>
    <dgm:pt modelId="{6AAB56C0-EE6A-41EA-8C3E-46823868C514}">
      <dgm:prSet/>
      <dgm:spPr/>
      <dgm:t>
        <a:bodyPr/>
        <a:lstStyle/>
        <a:p>
          <a:pPr>
            <a:lnSpc>
              <a:spcPct val="100000"/>
            </a:lnSpc>
          </a:pPr>
          <a:r>
            <a:rPr lang="en-US" dirty="0"/>
            <a:t>Tell the community of the impact you’ve made</a:t>
          </a:r>
        </a:p>
      </dgm:t>
    </dgm:pt>
    <dgm:pt modelId="{2E050000-2683-4B2B-B7D4-A7F8E8AE8D58}" type="parTrans" cxnId="{41BDE596-611D-4BF1-B15F-0113BFCAA061}">
      <dgm:prSet/>
      <dgm:spPr/>
      <dgm:t>
        <a:bodyPr/>
        <a:lstStyle/>
        <a:p>
          <a:endParaRPr lang="en-US"/>
        </a:p>
      </dgm:t>
    </dgm:pt>
    <dgm:pt modelId="{F13E621B-10D0-4BFD-9A32-F7DA394B11E1}" type="sibTrans" cxnId="{41BDE596-611D-4BF1-B15F-0113BFCAA061}">
      <dgm:prSet/>
      <dgm:spPr/>
      <dgm:t>
        <a:bodyPr/>
        <a:lstStyle/>
        <a:p>
          <a:endParaRPr lang="en-US"/>
        </a:p>
      </dgm:t>
    </dgm:pt>
    <dgm:pt modelId="{B4852A8F-99DF-49B9-BF74-F78119AA068A}" type="pres">
      <dgm:prSet presAssocID="{66E219EE-686E-4B63-81B7-7925AA0CC46A}" presName="root" presStyleCnt="0">
        <dgm:presLayoutVars>
          <dgm:dir/>
          <dgm:resizeHandles val="exact"/>
        </dgm:presLayoutVars>
      </dgm:prSet>
      <dgm:spPr/>
    </dgm:pt>
    <dgm:pt modelId="{351A975B-7803-4614-A935-DC1F44CEABBE}" type="pres">
      <dgm:prSet presAssocID="{29281D84-8C9B-4F72-B2B4-4B4349EDE7FD}" presName="compNode" presStyleCnt="0"/>
      <dgm:spPr/>
    </dgm:pt>
    <dgm:pt modelId="{A7704D04-5E7E-4469-BED5-9F516F05F403}" type="pres">
      <dgm:prSet presAssocID="{29281D84-8C9B-4F72-B2B4-4B4349EDE7FD}" presName="bgRect" presStyleLbl="bgShp" presStyleIdx="0" presStyleCnt="4" custLinFactNeighborY="-3774"/>
      <dgm:spPr/>
    </dgm:pt>
    <dgm:pt modelId="{F8F70137-0B83-4853-A999-A478E50F57A7}" type="pres">
      <dgm:prSet presAssocID="{29281D84-8C9B-4F72-B2B4-4B4349EDE7F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D844B918-F175-41C3-8C25-1688CD175B6F}" type="pres">
      <dgm:prSet presAssocID="{29281D84-8C9B-4F72-B2B4-4B4349EDE7FD}" presName="spaceRect" presStyleCnt="0"/>
      <dgm:spPr/>
    </dgm:pt>
    <dgm:pt modelId="{DC518355-67D3-4886-8BD3-6DA1800238C9}" type="pres">
      <dgm:prSet presAssocID="{29281D84-8C9B-4F72-B2B4-4B4349EDE7FD}" presName="parTx" presStyleLbl="revTx" presStyleIdx="0" presStyleCnt="4">
        <dgm:presLayoutVars>
          <dgm:chMax val="0"/>
          <dgm:chPref val="0"/>
        </dgm:presLayoutVars>
      </dgm:prSet>
      <dgm:spPr/>
    </dgm:pt>
    <dgm:pt modelId="{CF4DB52F-0F18-4D5A-8989-D2EBC83CDBBE}" type="pres">
      <dgm:prSet presAssocID="{5B7F68E7-7A06-4B03-8641-E9CFD36F126B}" presName="sibTrans" presStyleCnt="0"/>
      <dgm:spPr/>
    </dgm:pt>
    <dgm:pt modelId="{54BB3A27-90D9-4D7B-9A6B-96AED3FAC8AB}" type="pres">
      <dgm:prSet presAssocID="{6E49C203-94BC-436A-A9EC-ECF060BA965E}" presName="compNode" presStyleCnt="0"/>
      <dgm:spPr/>
    </dgm:pt>
    <dgm:pt modelId="{7387C228-31DB-447E-861C-8F1B2FAD92FC}" type="pres">
      <dgm:prSet presAssocID="{6E49C203-94BC-436A-A9EC-ECF060BA965E}" presName="bgRect" presStyleLbl="bgShp" presStyleIdx="1" presStyleCnt="4"/>
      <dgm:spPr/>
    </dgm:pt>
    <dgm:pt modelId="{2B890C0A-8C33-4F38-A654-514D7E5CC029}" type="pres">
      <dgm:prSet presAssocID="{6E49C203-94BC-436A-A9EC-ECF060BA965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052C5318-F2D8-4DA0-9193-12D8C0A5030A}" type="pres">
      <dgm:prSet presAssocID="{6E49C203-94BC-436A-A9EC-ECF060BA965E}" presName="spaceRect" presStyleCnt="0"/>
      <dgm:spPr/>
    </dgm:pt>
    <dgm:pt modelId="{95B5229C-10E1-48C4-A786-F3D4E01EC9DB}" type="pres">
      <dgm:prSet presAssocID="{6E49C203-94BC-436A-A9EC-ECF060BA965E}" presName="parTx" presStyleLbl="revTx" presStyleIdx="1" presStyleCnt="4">
        <dgm:presLayoutVars>
          <dgm:chMax val="0"/>
          <dgm:chPref val="0"/>
        </dgm:presLayoutVars>
      </dgm:prSet>
      <dgm:spPr/>
    </dgm:pt>
    <dgm:pt modelId="{645FC7C6-0ED0-44D7-A524-A3186AA8D774}" type="pres">
      <dgm:prSet presAssocID="{67FC13E8-73DC-49A3-9D17-47AE4E7EB3F3}" presName="sibTrans" presStyleCnt="0"/>
      <dgm:spPr/>
    </dgm:pt>
    <dgm:pt modelId="{379964F3-E44D-4122-827C-BA18E4261600}" type="pres">
      <dgm:prSet presAssocID="{016158D0-01B9-4EFD-AC75-70F71E016365}" presName="compNode" presStyleCnt="0"/>
      <dgm:spPr/>
    </dgm:pt>
    <dgm:pt modelId="{867356DB-C84F-47AA-8AC9-62C93947D2AC}" type="pres">
      <dgm:prSet presAssocID="{016158D0-01B9-4EFD-AC75-70F71E016365}" presName="bgRect" presStyleLbl="bgShp" presStyleIdx="2" presStyleCnt="4"/>
      <dgm:spPr/>
    </dgm:pt>
    <dgm:pt modelId="{65E1FF62-F97A-4706-A0C3-C913709A6C8B}" type="pres">
      <dgm:prSet presAssocID="{016158D0-01B9-4EFD-AC75-70F71E01636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519F8C7D-1883-4182-98CE-E3A62B3911E2}" type="pres">
      <dgm:prSet presAssocID="{016158D0-01B9-4EFD-AC75-70F71E016365}" presName="spaceRect" presStyleCnt="0"/>
      <dgm:spPr/>
    </dgm:pt>
    <dgm:pt modelId="{9FA11A5B-7760-4815-88B2-92E33F312B18}" type="pres">
      <dgm:prSet presAssocID="{016158D0-01B9-4EFD-AC75-70F71E016365}" presName="parTx" presStyleLbl="revTx" presStyleIdx="2" presStyleCnt="4" custLinFactNeighborX="676" custLinFactNeighborY="1444">
        <dgm:presLayoutVars>
          <dgm:chMax val="0"/>
          <dgm:chPref val="0"/>
        </dgm:presLayoutVars>
      </dgm:prSet>
      <dgm:spPr/>
    </dgm:pt>
    <dgm:pt modelId="{DD18C190-2A60-4944-AAB0-6D895B5E3FFE}" type="pres">
      <dgm:prSet presAssocID="{361F436D-2466-4F09-9229-E5681AA99142}" presName="sibTrans" presStyleCnt="0"/>
      <dgm:spPr/>
    </dgm:pt>
    <dgm:pt modelId="{E4D6C2CE-E72A-4E07-A6E4-10E88C46182C}" type="pres">
      <dgm:prSet presAssocID="{6AAB56C0-EE6A-41EA-8C3E-46823868C514}" presName="compNode" presStyleCnt="0"/>
      <dgm:spPr/>
    </dgm:pt>
    <dgm:pt modelId="{B2AD4532-341E-4BA6-87A3-61A1A2F4179E}" type="pres">
      <dgm:prSet presAssocID="{6AAB56C0-EE6A-41EA-8C3E-46823868C514}" presName="bgRect" presStyleLbl="bgShp" presStyleIdx="3" presStyleCnt="4"/>
      <dgm:spPr/>
    </dgm:pt>
    <dgm:pt modelId="{789DE4B9-C28F-4384-8A00-913CE057A373}" type="pres">
      <dgm:prSet presAssocID="{6AAB56C0-EE6A-41EA-8C3E-46823868C51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oup"/>
        </a:ext>
      </dgm:extLst>
    </dgm:pt>
    <dgm:pt modelId="{D539E501-1B16-43EA-A29E-5F4CD48C020D}" type="pres">
      <dgm:prSet presAssocID="{6AAB56C0-EE6A-41EA-8C3E-46823868C514}" presName="spaceRect" presStyleCnt="0"/>
      <dgm:spPr/>
    </dgm:pt>
    <dgm:pt modelId="{5CBBD272-297D-4472-9DDC-9D9A2B51545A}" type="pres">
      <dgm:prSet presAssocID="{6AAB56C0-EE6A-41EA-8C3E-46823868C514}" presName="parTx" presStyleLbl="revTx" presStyleIdx="3" presStyleCnt="4">
        <dgm:presLayoutVars>
          <dgm:chMax val="0"/>
          <dgm:chPref val="0"/>
        </dgm:presLayoutVars>
      </dgm:prSet>
      <dgm:spPr/>
    </dgm:pt>
  </dgm:ptLst>
  <dgm:cxnLst>
    <dgm:cxn modelId="{5DF4CB72-496E-403E-9CC8-EF218DB35672}" type="presOf" srcId="{6AAB56C0-EE6A-41EA-8C3E-46823868C514}" destId="{5CBBD272-297D-4472-9DDC-9D9A2B51545A}" srcOrd="0" destOrd="0" presId="urn:microsoft.com/office/officeart/2018/2/layout/IconVerticalSolidList"/>
    <dgm:cxn modelId="{F787B885-BCB5-4E6C-9AEC-BC9D79F271A8}" type="presOf" srcId="{016158D0-01B9-4EFD-AC75-70F71E016365}" destId="{9FA11A5B-7760-4815-88B2-92E33F312B18}" srcOrd="0" destOrd="0" presId="urn:microsoft.com/office/officeart/2018/2/layout/IconVerticalSolidList"/>
    <dgm:cxn modelId="{41BDE596-611D-4BF1-B15F-0113BFCAA061}" srcId="{66E219EE-686E-4B63-81B7-7925AA0CC46A}" destId="{6AAB56C0-EE6A-41EA-8C3E-46823868C514}" srcOrd="3" destOrd="0" parTransId="{2E050000-2683-4B2B-B7D4-A7F8E8AE8D58}" sibTransId="{F13E621B-10D0-4BFD-9A32-F7DA394B11E1}"/>
    <dgm:cxn modelId="{7B2BA0A8-AADC-45C4-B4E7-1B543C49FDCE}" srcId="{66E219EE-686E-4B63-81B7-7925AA0CC46A}" destId="{016158D0-01B9-4EFD-AC75-70F71E016365}" srcOrd="2" destOrd="0" parTransId="{11786DB0-7F1E-4CE3-B94E-7925718F9F97}" sibTransId="{361F436D-2466-4F09-9229-E5681AA99142}"/>
    <dgm:cxn modelId="{E772E3A8-0D04-4D17-A656-6781A1C54899}" type="presOf" srcId="{6E49C203-94BC-436A-A9EC-ECF060BA965E}" destId="{95B5229C-10E1-48C4-A786-F3D4E01EC9DB}" srcOrd="0" destOrd="0" presId="urn:microsoft.com/office/officeart/2018/2/layout/IconVerticalSolidList"/>
    <dgm:cxn modelId="{9B947ABB-1A6D-4083-A1FE-472BE904CC30}" type="presOf" srcId="{29281D84-8C9B-4F72-B2B4-4B4349EDE7FD}" destId="{DC518355-67D3-4886-8BD3-6DA1800238C9}" srcOrd="0" destOrd="0" presId="urn:microsoft.com/office/officeart/2018/2/layout/IconVerticalSolidList"/>
    <dgm:cxn modelId="{CCDD90C9-C3B4-4575-9C43-4103A6434E83}" srcId="{66E219EE-686E-4B63-81B7-7925AA0CC46A}" destId="{6E49C203-94BC-436A-A9EC-ECF060BA965E}" srcOrd="1" destOrd="0" parTransId="{A34671A3-51D3-4A10-8E1B-EE82353CB201}" sibTransId="{67FC13E8-73DC-49A3-9D17-47AE4E7EB3F3}"/>
    <dgm:cxn modelId="{325948D0-085D-40FE-9283-EEA5ABBF95BD}" type="presOf" srcId="{66E219EE-686E-4B63-81B7-7925AA0CC46A}" destId="{B4852A8F-99DF-49B9-BF74-F78119AA068A}" srcOrd="0" destOrd="0" presId="urn:microsoft.com/office/officeart/2018/2/layout/IconVerticalSolidList"/>
    <dgm:cxn modelId="{F876CAD0-1801-4A2E-96A0-7249B4F38C8F}" srcId="{66E219EE-686E-4B63-81B7-7925AA0CC46A}" destId="{29281D84-8C9B-4F72-B2B4-4B4349EDE7FD}" srcOrd="0" destOrd="0" parTransId="{8B0CB971-F5D6-4B0C-9622-B741CBFDD91B}" sibTransId="{5B7F68E7-7A06-4B03-8641-E9CFD36F126B}"/>
    <dgm:cxn modelId="{40AF83EE-3B82-4F67-BCEB-1D1F45756DC5}" type="presParOf" srcId="{B4852A8F-99DF-49B9-BF74-F78119AA068A}" destId="{351A975B-7803-4614-A935-DC1F44CEABBE}" srcOrd="0" destOrd="0" presId="urn:microsoft.com/office/officeart/2018/2/layout/IconVerticalSolidList"/>
    <dgm:cxn modelId="{FCFD10DD-CCA8-4CD7-9B75-29E8299FFBD7}" type="presParOf" srcId="{351A975B-7803-4614-A935-DC1F44CEABBE}" destId="{A7704D04-5E7E-4469-BED5-9F516F05F403}" srcOrd="0" destOrd="0" presId="urn:microsoft.com/office/officeart/2018/2/layout/IconVerticalSolidList"/>
    <dgm:cxn modelId="{07ED924F-97DB-479E-9961-657D9C7E0D86}" type="presParOf" srcId="{351A975B-7803-4614-A935-DC1F44CEABBE}" destId="{F8F70137-0B83-4853-A999-A478E50F57A7}" srcOrd="1" destOrd="0" presId="urn:microsoft.com/office/officeart/2018/2/layout/IconVerticalSolidList"/>
    <dgm:cxn modelId="{C1F5CD44-2086-4272-A894-1DC0EA0D9980}" type="presParOf" srcId="{351A975B-7803-4614-A935-DC1F44CEABBE}" destId="{D844B918-F175-41C3-8C25-1688CD175B6F}" srcOrd="2" destOrd="0" presId="urn:microsoft.com/office/officeart/2018/2/layout/IconVerticalSolidList"/>
    <dgm:cxn modelId="{F9FC6EAB-5600-48A0-99A4-539347F84970}" type="presParOf" srcId="{351A975B-7803-4614-A935-DC1F44CEABBE}" destId="{DC518355-67D3-4886-8BD3-6DA1800238C9}" srcOrd="3" destOrd="0" presId="urn:microsoft.com/office/officeart/2018/2/layout/IconVerticalSolidList"/>
    <dgm:cxn modelId="{7F0E7A8A-1086-43E2-B3EB-E847FEB7ED23}" type="presParOf" srcId="{B4852A8F-99DF-49B9-BF74-F78119AA068A}" destId="{CF4DB52F-0F18-4D5A-8989-D2EBC83CDBBE}" srcOrd="1" destOrd="0" presId="urn:microsoft.com/office/officeart/2018/2/layout/IconVerticalSolidList"/>
    <dgm:cxn modelId="{75AE4CC2-B8F7-4700-9D6D-8CAEBBF65359}" type="presParOf" srcId="{B4852A8F-99DF-49B9-BF74-F78119AA068A}" destId="{54BB3A27-90D9-4D7B-9A6B-96AED3FAC8AB}" srcOrd="2" destOrd="0" presId="urn:microsoft.com/office/officeart/2018/2/layout/IconVerticalSolidList"/>
    <dgm:cxn modelId="{7D692436-1B49-4F1E-814D-9C94E11E2BC6}" type="presParOf" srcId="{54BB3A27-90D9-4D7B-9A6B-96AED3FAC8AB}" destId="{7387C228-31DB-447E-861C-8F1B2FAD92FC}" srcOrd="0" destOrd="0" presId="urn:microsoft.com/office/officeart/2018/2/layout/IconVerticalSolidList"/>
    <dgm:cxn modelId="{DBBDC1E5-0D07-48B3-86A3-430FE692524A}" type="presParOf" srcId="{54BB3A27-90D9-4D7B-9A6B-96AED3FAC8AB}" destId="{2B890C0A-8C33-4F38-A654-514D7E5CC029}" srcOrd="1" destOrd="0" presId="urn:microsoft.com/office/officeart/2018/2/layout/IconVerticalSolidList"/>
    <dgm:cxn modelId="{F2B0C94E-48A5-4390-BEEA-13B55229DBF4}" type="presParOf" srcId="{54BB3A27-90D9-4D7B-9A6B-96AED3FAC8AB}" destId="{052C5318-F2D8-4DA0-9193-12D8C0A5030A}" srcOrd="2" destOrd="0" presId="urn:microsoft.com/office/officeart/2018/2/layout/IconVerticalSolidList"/>
    <dgm:cxn modelId="{5B4FDC47-4571-4752-BA5C-A096A96A3AEA}" type="presParOf" srcId="{54BB3A27-90D9-4D7B-9A6B-96AED3FAC8AB}" destId="{95B5229C-10E1-48C4-A786-F3D4E01EC9DB}" srcOrd="3" destOrd="0" presId="urn:microsoft.com/office/officeart/2018/2/layout/IconVerticalSolidList"/>
    <dgm:cxn modelId="{163C2BD5-41E7-4B56-9EE0-859D6A7D60FF}" type="presParOf" srcId="{B4852A8F-99DF-49B9-BF74-F78119AA068A}" destId="{645FC7C6-0ED0-44D7-A524-A3186AA8D774}" srcOrd="3" destOrd="0" presId="urn:microsoft.com/office/officeart/2018/2/layout/IconVerticalSolidList"/>
    <dgm:cxn modelId="{5936623D-BF62-496C-B4CF-C3EEFD357AE5}" type="presParOf" srcId="{B4852A8F-99DF-49B9-BF74-F78119AA068A}" destId="{379964F3-E44D-4122-827C-BA18E4261600}" srcOrd="4" destOrd="0" presId="urn:microsoft.com/office/officeart/2018/2/layout/IconVerticalSolidList"/>
    <dgm:cxn modelId="{8158D96D-09BF-43BF-A99C-D863C15213EE}" type="presParOf" srcId="{379964F3-E44D-4122-827C-BA18E4261600}" destId="{867356DB-C84F-47AA-8AC9-62C93947D2AC}" srcOrd="0" destOrd="0" presId="urn:microsoft.com/office/officeart/2018/2/layout/IconVerticalSolidList"/>
    <dgm:cxn modelId="{F21285AD-DCCF-4049-9623-FA8E207E7032}" type="presParOf" srcId="{379964F3-E44D-4122-827C-BA18E4261600}" destId="{65E1FF62-F97A-4706-A0C3-C913709A6C8B}" srcOrd="1" destOrd="0" presId="urn:microsoft.com/office/officeart/2018/2/layout/IconVerticalSolidList"/>
    <dgm:cxn modelId="{4550720A-FD4C-4A3E-A4DC-1BAAC70A081E}" type="presParOf" srcId="{379964F3-E44D-4122-827C-BA18E4261600}" destId="{519F8C7D-1883-4182-98CE-E3A62B3911E2}" srcOrd="2" destOrd="0" presId="urn:microsoft.com/office/officeart/2018/2/layout/IconVerticalSolidList"/>
    <dgm:cxn modelId="{34FBF4FC-D352-4A26-8110-7EDECDB9B2B2}" type="presParOf" srcId="{379964F3-E44D-4122-827C-BA18E4261600}" destId="{9FA11A5B-7760-4815-88B2-92E33F312B18}" srcOrd="3" destOrd="0" presId="urn:microsoft.com/office/officeart/2018/2/layout/IconVerticalSolidList"/>
    <dgm:cxn modelId="{6623BF26-2591-43EB-BCED-088836AEFE20}" type="presParOf" srcId="{B4852A8F-99DF-49B9-BF74-F78119AA068A}" destId="{DD18C190-2A60-4944-AAB0-6D895B5E3FFE}" srcOrd="5" destOrd="0" presId="urn:microsoft.com/office/officeart/2018/2/layout/IconVerticalSolidList"/>
    <dgm:cxn modelId="{EA849639-F2FD-44B9-AAC5-7BBABCC09E38}" type="presParOf" srcId="{B4852A8F-99DF-49B9-BF74-F78119AA068A}" destId="{E4D6C2CE-E72A-4E07-A6E4-10E88C46182C}" srcOrd="6" destOrd="0" presId="urn:microsoft.com/office/officeart/2018/2/layout/IconVerticalSolidList"/>
    <dgm:cxn modelId="{993E75B6-29C7-4F2D-B4B1-1DBD98264672}" type="presParOf" srcId="{E4D6C2CE-E72A-4E07-A6E4-10E88C46182C}" destId="{B2AD4532-341E-4BA6-87A3-61A1A2F4179E}" srcOrd="0" destOrd="0" presId="urn:microsoft.com/office/officeart/2018/2/layout/IconVerticalSolidList"/>
    <dgm:cxn modelId="{E35177FF-DADA-4093-9F0F-33C6089F6361}" type="presParOf" srcId="{E4D6C2CE-E72A-4E07-A6E4-10E88C46182C}" destId="{789DE4B9-C28F-4384-8A00-913CE057A373}" srcOrd="1" destOrd="0" presId="urn:microsoft.com/office/officeart/2018/2/layout/IconVerticalSolidList"/>
    <dgm:cxn modelId="{68559206-C4DC-465B-8876-858FC11A5D9C}" type="presParOf" srcId="{E4D6C2CE-E72A-4E07-A6E4-10E88C46182C}" destId="{D539E501-1B16-43EA-A29E-5F4CD48C020D}" srcOrd="2" destOrd="0" presId="urn:microsoft.com/office/officeart/2018/2/layout/IconVerticalSolidList"/>
    <dgm:cxn modelId="{A1C8F1AE-2A23-43C4-AEB7-E0D540CCD41F}" type="presParOf" srcId="{E4D6C2CE-E72A-4E07-A6E4-10E88C46182C}" destId="{5CBBD272-297D-4472-9DDC-9D9A2B51545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147F48-E41B-4E01-929D-FA2744EC4010}"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48CE1B82-D7D5-4F67-B918-9CBD92FC106A}" type="pres">
      <dgm:prSet presAssocID="{69147F48-E41B-4E01-929D-FA2744EC4010}" presName="Name0" presStyleCnt="0">
        <dgm:presLayoutVars>
          <dgm:chMax val="1"/>
          <dgm:dir/>
          <dgm:animLvl val="ctr"/>
          <dgm:resizeHandles val="exact"/>
        </dgm:presLayoutVars>
      </dgm:prSet>
      <dgm:spPr/>
    </dgm:pt>
  </dgm:ptLst>
  <dgm:cxnLst>
    <dgm:cxn modelId="{A5A49B15-C229-4D9B-A33C-CF448861C744}" type="presOf" srcId="{69147F48-E41B-4E01-929D-FA2744EC4010}" destId="{48CE1B82-D7D5-4F67-B918-9CBD92FC106A}" srcOrd="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3FB463-88F1-4B19-B525-1D38C23CE43C}"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08746E12-81B5-463B-BB7A-B0403913ECA3}">
      <dgm:prSet phldrT="[Text]"/>
      <dgm:spPr/>
      <dgm:t>
        <a:bodyPr/>
        <a:lstStyle/>
        <a:p>
          <a:r>
            <a:rPr lang="en-US" b="1" dirty="0"/>
            <a:t>Resources for clubs</a:t>
          </a:r>
        </a:p>
      </dgm:t>
    </dgm:pt>
    <dgm:pt modelId="{58BA021F-5029-43F8-B05A-271A45D9BF0A}" type="parTrans" cxnId="{B76328AD-A333-455E-AE6B-06A2659068EB}">
      <dgm:prSet/>
      <dgm:spPr/>
      <dgm:t>
        <a:bodyPr/>
        <a:lstStyle/>
        <a:p>
          <a:endParaRPr lang="en-US"/>
        </a:p>
      </dgm:t>
    </dgm:pt>
    <dgm:pt modelId="{057FAA99-4692-41C9-B85C-8BED77A97073}" type="sibTrans" cxnId="{B76328AD-A333-455E-AE6B-06A2659068EB}">
      <dgm:prSet/>
      <dgm:spPr/>
      <dgm:t>
        <a:bodyPr/>
        <a:lstStyle/>
        <a:p>
          <a:endParaRPr lang="en-US"/>
        </a:p>
      </dgm:t>
    </dgm:pt>
    <dgm:pt modelId="{4A1F5F5F-125D-45C0-88CB-9EE264D51C83}">
      <dgm:prSet phldrT="[Text]" custT="1"/>
      <dgm:spPr/>
      <dgm:t>
        <a:bodyPr/>
        <a:lstStyle/>
        <a:p>
          <a:r>
            <a:rPr lang="en-US" sz="1400" b="1" dirty="0"/>
            <a:t>Learning</a:t>
          </a:r>
          <a:r>
            <a:rPr lang="en-US" sz="1400" dirty="0"/>
            <a:t> </a:t>
          </a:r>
          <a:r>
            <a:rPr lang="en-US" sz="1400" b="1" dirty="0"/>
            <a:t>courses</a:t>
          </a:r>
        </a:p>
      </dgm:t>
    </dgm:pt>
    <dgm:pt modelId="{72E592D6-6C31-4F5E-AB4C-4191B2C0D4D8}" type="parTrans" cxnId="{38A43AA8-6A9D-4E5C-BA36-5FF9F33C9071}">
      <dgm:prSet/>
      <dgm:spPr/>
      <dgm:t>
        <a:bodyPr/>
        <a:lstStyle/>
        <a:p>
          <a:endParaRPr lang="en-US" dirty="0"/>
        </a:p>
      </dgm:t>
    </dgm:pt>
    <dgm:pt modelId="{38F27D47-0025-4C9C-935A-21A9D188A2D7}" type="sibTrans" cxnId="{38A43AA8-6A9D-4E5C-BA36-5FF9F33C9071}">
      <dgm:prSet/>
      <dgm:spPr/>
      <dgm:t>
        <a:bodyPr/>
        <a:lstStyle/>
        <a:p>
          <a:endParaRPr lang="en-US"/>
        </a:p>
      </dgm:t>
    </dgm:pt>
    <dgm:pt modelId="{6E1DCC38-34E0-413A-842B-274262EA634D}">
      <dgm:prSet phldrT="[Text]" custT="1"/>
      <dgm:spPr/>
      <dgm:t>
        <a:bodyPr/>
        <a:lstStyle/>
        <a:p>
          <a:r>
            <a:rPr lang="en-US" sz="1200" b="1" dirty="0"/>
            <a:t>Presentations</a:t>
          </a:r>
        </a:p>
      </dgm:t>
    </dgm:pt>
    <dgm:pt modelId="{8579FA13-49ED-47A4-8F42-86981EE426BD}" type="parTrans" cxnId="{00E92A02-9E38-4E0B-92D5-3952A761ECB9}">
      <dgm:prSet/>
      <dgm:spPr/>
      <dgm:t>
        <a:bodyPr/>
        <a:lstStyle/>
        <a:p>
          <a:endParaRPr lang="en-US" dirty="0"/>
        </a:p>
      </dgm:t>
    </dgm:pt>
    <dgm:pt modelId="{38E778B5-D5F3-45DD-B8E4-6C99604266BC}" type="sibTrans" cxnId="{00E92A02-9E38-4E0B-92D5-3952A761ECB9}">
      <dgm:prSet/>
      <dgm:spPr/>
      <dgm:t>
        <a:bodyPr/>
        <a:lstStyle/>
        <a:p>
          <a:endParaRPr lang="en-US"/>
        </a:p>
      </dgm:t>
    </dgm:pt>
    <dgm:pt modelId="{309AFF94-2188-408C-B6C9-F9C2B0DF521A}">
      <dgm:prSet phldrT="[Text]" custT="1"/>
      <dgm:spPr/>
      <dgm:t>
        <a:bodyPr/>
        <a:lstStyle/>
        <a:p>
          <a:r>
            <a:rPr lang="en-US" sz="1600" b="1" dirty="0"/>
            <a:t>Videos</a:t>
          </a:r>
        </a:p>
      </dgm:t>
    </dgm:pt>
    <dgm:pt modelId="{A6464A2C-167C-4204-B41D-7E10AE82388D}" type="parTrans" cxnId="{FDF64C9A-3703-4CCE-A373-1AC74B8F16E2}">
      <dgm:prSet/>
      <dgm:spPr/>
      <dgm:t>
        <a:bodyPr/>
        <a:lstStyle/>
        <a:p>
          <a:endParaRPr lang="en-US" dirty="0"/>
        </a:p>
      </dgm:t>
    </dgm:pt>
    <dgm:pt modelId="{E993C882-B037-4B54-88FC-E2F073A2F6E8}" type="sibTrans" cxnId="{FDF64C9A-3703-4CCE-A373-1AC74B8F16E2}">
      <dgm:prSet/>
      <dgm:spPr/>
      <dgm:t>
        <a:bodyPr/>
        <a:lstStyle/>
        <a:p>
          <a:endParaRPr lang="en-US"/>
        </a:p>
      </dgm:t>
    </dgm:pt>
    <dgm:pt modelId="{890F13BA-CB79-48F9-84CF-C2391E5AA13A}">
      <dgm:prSet phldrT="[Text]" custT="1"/>
      <dgm:spPr>
        <a:solidFill>
          <a:srgbClr val="92D050"/>
        </a:solidFill>
      </dgm:spPr>
      <dgm:t>
        <a:bodyPr/>
        <a:lstStyle/>
        <a:p>
          <a:r>
            <a:rPr lang="en-US" sz="1400" b="1" dirty="0"/>
            <a:t>Photo and media library</a:t>
          </a:r>
        </a:p>
      </dgm:t>
    </dgm:pt>
    <dgm:pt modelId="{38558A2A-1680-49E6-96DE-94F93AC4EF0A}" type="parTrans" cxnId="{558CBCA9-A4BD-41A7-B923-7CBC5ABD767C}">
      <dgm:prSet/>
      <dgm:spPr/>
      <dgm:t>
        <a:bodyPr/>
        <a:lstStyle/>
        <a:p>
          <a:endParaRPr lang="en-US" dirty="0"/>
        </a:p>
      </dgm:t>
    </dgm:pt>
    <dgm:pt modelId="{B0AD004C-903B-424C-BF7E-708322CA2E9C}" type="sibTrans" cxnId="{558CBCA9-A4BD-41A7-B923-7CBC5ABD767C}">
      <dgm:prSet/>
      <dgm:spPr/>
      <dgm:t>
        <a:bodyPr/>
        <a:lstStyle/>
        <a:p>
          <a:endParaRPr lang="en-US"/>
        </a:p>
      </dgm:t>
    </dgm:pt>
    <dgm:pt modelId="{6685F0D6-3FA0-4C29-B98F-7CE46A6B5930}">
      <dgm:prSet phldrT="[Text]" custT="1"/>
      <dgm:spPr>
        <a:solidFill>
          <a:schemeClr val="accent1">
            <a:lumMod val="60000"/>
            <a:lumOff val="40000"/>
          </a:schemeClr>
        </a:solidFill>
      </dgm:spPr>
      <dgm:t>
        <a:bodyPr/>
        <a:lstStyle/>
        <a:p>
          <a:r>
            <a:rPr lang="en-US" sz="1600" dirty="0"/>
            <a:t>Templates</a:t>
          </a:r>
        </a:p>
      </dgm:t>
    </dgm:pt>
    <dgm:pt modelId="{F809BA27-E032-456C-B609-044D3FC44D47}" type="parTrans" cxnId="{24DC2929-0F60-4346-AD34-D6E7B2497AC8}">
      <dgm:prSet/>
      <dgm:spPr/>
      <dgm:t>
        <a:bodyPr/>
        <a:lstStyle/>
        <a:p>
          <a:endParaRPr lang="en-US" dirty="0"/>
        </a:p>
      </dgm:t>
    </dgm:pt>
    <dgm:pt modelId="{BA403406-4BFF-404C-9A8F-B8B3CAB8774B}" type="sibTrans" cxnId="{24DC2929-0F60-4346-AD34-D6E7B2497AC8}">
      <dgm:prSet/>
      <dgm:spPr/>
      <dgm:t>
        <a:bodyPr/>
        <a:lstStyle/>
        <a:p>
          <a:endParaRPr lang="en-US"/>
        </a:p>
      </dgm:t>
    </dgm:pt>
    <dgm:pt modelId="{81935C24-251C-4AB2-A1ED-09BD7D1D5609}">
      <dgm:prSet phldrT="[Text]" custT="1"/>
      <dgm:spPr/>
      <dgm:t>
        <a:bodyPr/>
        <a:lstStyle/>
        <a:p>
          <a:r>
            <a:rPr lang="en-US" sz="1600" b="1" dirty="0"/>
            <a:t>Assets and ads</a:t>
          </a:r>
        </a:p>
      </dgm:t>
    </dgm:pt>
    <dgm:pt modelId="{4C8A9208-E537-43E2-8334-BE6EC23B567B}" type="parTrans" cxnId="{2C0F9D91-922A-45F6-ADD8-8B2ECD29253F}">
      <dgm:prSet/>
      <dgm:spPr/>
      <dgm:t>
        <a:bodyPr/>
        <a:lstStyle/>
        <a:p>
          <a:endParaRPr lang="en-US" dirty="0"/>
        </a:p>
      </dgm:t>
    </dgm:pt>
    <dgm:pt modelId="{4CF9F374-3DB1-426D-970B-CE4BB163DEDD}" type="sibTrans" cxnId="{2C0F9D91-922A-45F6-ADD8-8B2ECD29253F}">
      <dgm:prSet/>
      <dgm:spPr/>
      <dgm:t>
        <a:bodyPr/>
        <a:lstStyle/>
        <a:p>
          <a:endParaRPr lang="en-US"/>
        </a:p>
      </dgm:t>
    </dgm:pt>
    <dgm:pt modelId="{39F0CFF5-DF52-43BC-A297-A23402E4C175}">
      <dgm:prSet phldrT="[Text]" custT="1"/>
      <dgm:spPr/>
      <dgm:t>
        <a:bodyPr/>
        <a:lstStyle/>
        <a:p>
          <a:r>
            <a:rPr lang="en-US" sz="1400" b="1" dirty="0"/>
            <a:t>Tips and guidance</a:t>
          </a:r>
        </a:p>
      </dgm:t>
    </dgm:pt>
    <dgm:pt modelId="{73E3EE3D-D65A-4EFB-A71B-E1FC60DE04F6}" type="parTrans" cxnId="{3DB188DA-49BA-4F96-BF2A-C2E6A63E1AFF}">
      <dgm:prSet/>
      <dgm:spPr/>
      <dgm:t>
        <a:bodyPr/>
        <a:lstStyle/>
        <a:p>
          <a:endParaRPr lang="en-US" dirty="0"/>
        </a:p>
      </dgm:t>
    </dgm:pt>
    <dgm:pt modelId="{3AD40454-79D8-47CB-AB60-2657CE8CD1C5}" type="sibTrans" cxnId="{3DB188DA-49BA-4F96-BF2A-C2E6A63E1AFF}">
      <dgm:prSet/>
      <dgm:spPr/>
      <dgm:t>
        <a:bodyPr/>
        <a:lstStyle/>
        <a:p>
          <a:endParaRPr lang="en-US"/>
        </a:p>
      </dgm:t>
    </dgm:pt>
    <dgm:pt modelId="{22647321-1D14-4D7A-97F7-A41AF3A16342}" type="pres">
      <dgm:prSet presAssocID="{BD3FB463-88F1-4B19-B525-1D38C23CE43C}" presName="Name0" presStyleCnt="0">
        <dgm:presLayoutVars>
          <dgm:chMax val="1"/>
          <dgm:dir/>
          <dgm:animLvl val="ctr"/>
          <dgm:resizeHandles val="exact"/>
        </dgm:presLayoutVars>
      </dgm:prSet>
      <dgm:spPr/>
    </dgm:pt>
    <dgm:pt modelId="{3B0194C7-73AC-4280-BA7E-207984323857}" type="pres">
      <dgm:prSet presAssocID="{08746E12-81B5-463B-BB7A-B0403913ECA3}" presName="centerShape" presStyleLbl="node0" presStyleIdx="0" presStyleCnt="1"/>
      <dgm:spPr/>
    </dgm:pt>
    <dgm:pt modelId="{F7402AE8-10F1-4FE4-AEA8-321E56211E8C}" type="pres">
      <dgm:prSet presAssocID="{72E592D6-6C31-4F5E-AB4C-4191B2C0D4D8}" presName="parTrans" presStyleLbl="sibTrans2D1" presStyleIdx="0" presStyleCnt="7"/>
      <dgm:spPr/>
    </dgm:pt>
    <dgm:pt modelId="{51FE70F7-305A-4878-B750-07AD159F31E9}" type="pres">
      <dgm:prSet presAssocID="{72E592D6-6C31-4F5E-AB4C-4191B2C0D4D8}" presName="connectorText" presStyleLbl="sibTrans2D1" presStyleIdx="0" presStyleCnt="7"/>
      <dgm:spPr/>
    </dgm:pt>
    <dgm:pt modelId="{7FDFAD19-0DB7-44B5-89A8-69A6FC904EAE}" type="pres">
      <dgm:prSet presAssocID="{4A1F5F5F-125D-45C0-88CB-9EE264D51C83}" presName="node" presStyleLbl="node1" presStyleIdx="0" presStyleCnt="7">
        <dgm:presLayoutVars>
          <dgm:bulletEnabled val="1"/>
        </dgm:presLayoutVars>
      </dgm:prSet>
      <dgm:spPr/>
    </dgm:pt>
    <dgm:pt modelId="{B84B7A6E-8172-4E67-94A4-8EED4824ABF9}" type="pres">
      <dgm:prSet presAssocID="{8579FA13-49ED-47A4-8F42-86981EE426BD}" presName="parTrans" presStyleLbl="sibTrans2D1" presStyleIdx="1" presStyleCnt="7"/>
      <dgm:spPr/>
    </dgm:pt>
    <dgm:pt modelId="{D98ECC30-E459-4A9A-88B3-7D65A08B3815}" type="pres">
      <dgm:prSet presAssocID="{8579FA13-49ED-47A4-8F42-86981EE426BD}" presName="connectorText" presStyleLbl="sibTrans2D1" presStyleIdx="1" presStyleCnt="7"/>
      <dgm:spPr/>
    </dgm:pt>
    <dgm:pt modelId="{E9ED6BE7-2662-401E-B8FF-1A53140E1345}" type="pres">
      <dgm:prSet presAssocID="{6E1DCC38-34E0-413A-842B-274262EA634D}" presName="node" presStyleLbl="node1" presStyleIdx="1" presStyleCnt="7" custScaleX="111352" custScaleY="110364" custRadScaleRad="99958" custRadScaleInc="-1018">
        <dgm:presLayoutVars>
          <dgm:bulletEnabled val="1"/>
        </dgm:presLayoutVars>
      </dgm:prSet>
      <dgm:spPr/>
    </dgm:pt>
    <dgm:pt modelId="{534CAE04-EF20-47DE-9512-B0570A08B3D5}" type="pres">
      <dgm:prSet presAssocID="{A6464A2C-167C-4204-B41D-7E10AE82388D}" presName="parTrans" presStyleLbl="sibTrans2D1" presStyleIdx="2" presStyleCnt="7"/>
      <dgm:spPr/>
    </dgm:pt>
    <dgm:pt modelId="{CBA70028-CA40-4CF0-8536-62328714BED9}" type="pres">
      <dgm:prSet presAssocID="{A6464A2C-167C-4204-B41D-7E10AE82388D}" presName="connectorText" presStyleLbl="sibTrans2D1" presStyleIdx="2" presStyleCnt="7"/>
      <dgm:spPr/>
    </dgm:pt>
    <dgm:pt modelId="{468FF85A-95FC-4D6F-8C79-B121FB67DB11}" type="pres">
      <dgm:prSet presAssocID="{309AFF94-2188-408C-B6C9-F9C2B0DF521A}" presName="node" presStyleLbl="node1" presStyleIdx="2" presStyleCnt="7">
        <dgm:presLayoutVars>
          <dgm:bulletEnabled val="1"/>
        </dgm:presLayoutVars>
      </dgm:prSet>
      <dgm:spPr/>
    </dgm:pt>
    <dgm:pt modelId="{CA93B1A4-C8D5-4E3E-8AF6-BDED58D475E3}" type="pres">
      <dgm:prSet presAssocID="{38558A2A-1680-49E6-96DE-94F93AC4EF0A}" presName="parTrans" presStyleLbl="sibTrans2D1" presStyleIdx="3" presStyleCnt="7"/>
      <dgm:spPr/>
    </dgm:pt>
    <dgm:pt modelId="{7FD3485A-0AE6-4C09-8F34-0810604E6F07}" type="pres">
      <dgm:prSet presAssocID="{38558A2A-1680-49E6-96DE-94F93AC4EF0A}" presName="connectorText" presStyleLbl="sibTrans2D1" presStyleIdx="3" presStyleCnt="7"/>
      <dgm:spPr/>
    </dgm:pt>
    <dgm:pt modelId="{E4AC4288-3AF7-4F49-BF8F-17B5A2CDE094}" type="pres">
      <dgm:prSet presAssocID="{890F13BA-CB79-48F9-84CF-C2391E5AA13A}" presName="node" presStyleLbl="node1" presStyleIdx="3" presStyleCnt="7">
        <dgm:presLayoutVars>
          <dgm:bulletEnabled val="1"/>
        </dgm:presLayoutVars>
      </dgm:prSet>
      <dgm:spPr/>
    </dgm:pt>
    <dgm:pt modelId="{5A30140C-45D8-4127-817F-01AAC3CCC5E6}" type="pres">
      <dgm:prSet presAssocID="{F809BA27-E032-456C-B609-044D3FC44D47}" presName="parTrans" presStyleLbl="sibTrans2D1" presStyleIdx="4" presStyleCnt="7"/>
      <dgm:spPr/>
    </dgm:pt>
    <dgm:pt modelId="{844E96F9-EDC0-4E2D-9812-EFDA3502BF53}" type="pres">
      <dgm:prSet presAssocID="{F809BA27-E032-456C-B609-044D3FC44D47}" presName="connectorText" presStyleLbl="sibTrans2D1" presStyleIdx="4" presStyleCnt="7"/>
      <dgm:spPr/>
    </dgm:pt>
    <dgm:pt modelId="{21C1F691-C962-43E8-9E20-E9B8531C525F}" type="pres">
      <dgm:prSet presAssocID="{6685F0D6-3FA0-4C29-B98F-7CE46A6B5930}" presName="node" presStyleLbl="node1" presStyleIdx="4" presStyleCnt="7">
        <dgm:presLayoutVars>
          <dgm:bulletEnabled val="1"/>
        </dgm:presLayoutVars>
      </dgm:prSet>
      <dgm:spPr/>
    </dgm:pt>
    <dgm:pt modelId="{710DDC0D-AB65-4210-B76F-ACBBC41D3AA3}" type="pres">
      <dgm:prSet presAssocID="{4C8A9208-E537-43E2-8334-BE6EC23B567B}" presName="parTrans" presStyleLbl="sibTrans2D1" presStyleIdx="5" presStyleCnt="7"/>
      <dgm:spPr/>
    </dgm:pt>
    <dgm:pt modelId="{D6ACB2BE-A46E-45CC-82FA-7B1D8F7930A5}" type="pres">
      <dgm:prSet presAssocID="{4C8A9208-E537-43E2-8334-BE6EC23B567B}" presName="connectorText" presStyleLbl="sibTrans2D1" presStyleIdx="5" presStyleCnt="7"/>
      <dgm:spPr/>
    </dgm:pt>
    <dgm:pt modelId="{E1F7026D-9770-4782-91F7-96F16B4EE636}" type="pres">
      <dgm:prSet presAssocID="{81935C24-251C-4AB2-A1ED-09BD7D1D5609}" presName="node" presStyleLbl="node1" presStyleIdx="5" presStyleCnt="7">
        <dgm:presLayoutVars>
          <dgm:bulletEnabled val="1"/>
        </dgm:presLayoutVars>
      </dgm:prSet>
      <dgm:spPr/>
    </dgm:pt>
    <dgm:pt modelId="{B69A0A13-51EF-4EE4-942E-44CFA7ADBD0A}" type="pres">
      <dgm:prSet presAssocID="{73E3EE3D-D65A-4EFB-A71B-E1FC60DE04F6}" presName="parTrans" presStyleLbl="sibTrans2D1" presStyleIdx="6" presStyleCnt="7"/>
      <dgm:spPr/>
    </dgm:pt>
    <dgm:pt modelId="{A8DE7322-69B2-427F-9802-6560271F516E}" type="pres">
      <dgm:prSet presAssocID="{73E3EE3D-D65A-4EFB-A71B-E1FC60DE04F6}" presName="connectorText" presStyleLbl="sibTrans2D1" presStyleIdx="6" presStyleCnt="7"/>
      <dgm:spPr/>
    </dgm:pt>
    <dgm:pt modelId="{4D6E930A-08BF-4AC1-B4DA-A24DAEC6987F}" type="pres">
      <dgm:prSet presAssocID="{39F0CFF5-DF52-43BC-A297-A23402E4C175}" presName="node" presStyleLbl="node1" presStyleIdx="6" presStyleCnt="7">
        <dgm:presLayoutVars>
          <dgm:bulletEnabled val="1"/>
        </dgm:presLayoutVars>
      </dgm:prSet>
      <dgm:spPr/>
    </dgm:pt>
  </dgm:ptLst>
  <dgm:cxnLst>
    <dgm:cxn modelId="{00E92A02-9E38-4E0B-92D5-3952A761ECB9}" srcId="{08746E12-81B5-463B-BB7A-B0403913ECA3}" destId="{6E1DCC38-34E0-413A-842B-274262EA634D}" srcOrd="1" destOrd="0" parTransId="{8579FA13-49ED-47A4-8F42-86981EE426BD}" sibTransId="{38E778B5-D5F3-45DD-B8E4-6C99604266BC}"/>
    <dgm:cxn modelId="{E05EB310-58A5-46AD-B7F3-87783F438EA8}" type="presOf" srcId="{72E592D6-6C31-4F5E-AB4C-4191B2C0D4D8}" destId="{F7402AE8-10F1-4FE4-AEA8-321E56211E8C}" srcOrd="0" destOrd="0" presId="urn:microsoft.com/office/officeart/2005/8/layout/radial5"/>
    <dgm:cxn modelId="{89B0BE10-33FC-42EA-9B68-A4DB2895C7C0}" type="presOf" srcId="{81935C24-251C-4AB2-A1ED-09BD7D1D5609}" destId="{E1F7026D-9770-4782-91F7-96F16B4EE636}" srcOrd="0" destOrd="0" presId="urn:microsoft.com/office/officeart/2005/8/layout/radial5"/>
    <dgm:cxn modelId="{FA0F8F14-53B5-44C7-93BC-5A5DE0B4B177}" type="presOf" srcId="{4A1F5F5F-125D-45C0-88CB-9EE264D51C83}" destId="{7FDFAD19-0DB7-44B5-89A8-69A6FC904EAE}" srcOrd="0" destOrd="0" presId="urn:microsoft.com/office/officeart/2005/8/layout/radial5"/>
    <dgm:cxn modelId="{AC3FB621-0E3F-4A34-B3FF-C8D2FE2159BC}" type="presOf" srcId="{72E592D6-6C31-4F5E-AB4C-4191B2C0D4D8}" destId="{51FE70F7-305A-4878-B750-07AD159F31E9}" srcOrd="1" destOrd="0" presId="urn:microsoft.com/office/officeart/2005/8/layout/radial5"/>
    <dgm:cxn modelId="{892ABB25-929E-42BF-8E6D-CD1CA1014C31}" type="presOf" srcId="{A6464A2C-167C-4204-B41D-7E10AE82388D}" destId="{534CAE04-EF20-47DE-9512-B0570A08B3D5}" srcOrd="0" destOrd="0" presId="urn:microsoft.com/office/officeart/2005/8/layout/radial5"/>
    <dgm:cxn modelId="{8E769626-0AB7-4B23-88A6-3711D25DB716}" type="presOf" srcId="{F809BA27-E032-456C-B609-044D3FC44D47}" destId="{5A30140C-45D8-4127-817F-01AAC3CCC5E6}" srcOrd="0" destOrd="0" presId="urn:microsoft.com/office/officeart/2005/8/layout/radial5"/>
    <dgm:cxn modelId="{24DC2929-0F60-4346-AD34-D6E7B2497AC8}" srcId="{08746E12-81B5-463B-BB7A-B0403913ECA3}" destId="{6685F0D6-3FA0-4C29-B98F-7CE46A6B5930}" srcOrd="4" destOrd="0" parTransId="{F809BA27-E032-456C-B609-044D3FC44D47}" sibTransId="{BA403406-4BFF-404C-9A8F-B8B3CAB8774B}"/>
    <dgm:cxn modelId="{3519F832-07A8-46DE-8FCC-EF2203C7B846}" type="presOf" srcId="{8579FA13-49ED-47A4-8F42-86981EE426BD}" destId="{D98ECC30-E459-4A9A-88B3-7D65A08B3815}" srcOrd="1" destOrd="0" presId="urn:microsoft.com/office/officeart/2005/8/layout/radial5"/>
    <dgm:cxn modelId="{301BD43E-9B33-4F23-B3A2-16A4D464C55F}" type="presOf" srcId="{890F13BA-CB79-48F9-84CF-C2391E5AA13A}" destId="{E4AC4288-3AF7-4F49-BF8F-17B5A2CDE094}" srcOrd="0" destOrd="0" presId="urn:microsoft.com/office/officeart/2005/8/layout/radial5"/>
    <dgm:cxn modelId="{B3CDE571-E7E8-492F-8DE0-359B2C61A389}" type="presOf" srcId="{73E3EE3D-D65A-4EFB-A71B-E1FC60DE04F6}" destId="{A8DE7322-69B2-427F-9802-6560271F516E}" srcOrd="1" destOrd="0" presId="urn:microsoft.com/office/officeart/2005/8/layout/radial5"/>
    <dgm:cxn modelId="{3EF3C474-F8EC-4347-826B-14D1121FE3A2}" type="presOf" srcId="{8579FA13-49ED-47A4-8F42-86981EE426BD}" destId="{B84B7A6E-8172-4E67-94A4-8EED4824ABF9}" srcOrd="0" destOrd="0" presId="urn:microsoft.com/office/officeart/2005/8/layout/radial5"/>
    <dgm:cxn modelId="{0EC85775-247E-4995-93ED-0483E1400421}" type="presOf" srcId="{309AFF94-2188-408C-B6C9-F9C2B0DF521A}" destId="{468FF85A-95FC-4D6F-8C79-B121FB67DB11}" srcOrd="0" destOrd="0" presId="urn:microsoft.com/office/officeart/2005/8/layout/radial5"/>
    <dgm:cxn modelId="{5FE90958-DF84-492E-A84E-85749D7E595E}" type="presOf" srcId="{73E3EE3D-D65A-4EFB-A71B-E1FC60DE04F6}" destId="{B69A0A13-51EF-4EE4-942E-44CFA7ADBD0A}" srcOrd="0" destOrd="0" presId="urn:microsoft.com/office/officeart/2005/8/layout/radial5"/>
    <dgm:cxn modelId="{373EFB7B-E7B9-4200-B127-8BF669F9CB81}" type="presOf" srcId="{08746E12-81B5-463B-BB7A-B0403913ECA3}" destId="{3B0194C7-73AC-4280-BA7E-207984323857}" srcOrd="0" destOrd="0" presId="urn:microsoft.com/office/officeart/2005/8/layout/radial5"/>
    <dgm:cxn modelId="{269B928E-3C61-4E81-B340-3421ABC3A57A}" type="presOf" srcId="{4C8A9208-E537-43E2-8334-BE6EC23B567B}" destId="{D6ACB2BE-A46E-45CC-82FA-7B1D8F7930A5}" srcOrd="1" destOrd="0" presId="urn:microsoft.com/office/officeart/2005/8/layout/radial5"/>
    <dgm:cxn modelId="{2C0F9D91-922A-45F6-ADD8-8B2ECD29253F}" srcId="{08746E12-81B5-463B-BB7A-B0403913ECA3}" destId="{81935C24-251C-4AB2-A1ED-09BD7D1D5609}" srcOrd="5" destOrd="0" parTransId="{4C8A9208-E537-43E2-8334-BE6EC23B567B}" sibTransId="{4CF9F374-3DB1-426D-970B-CE4BB163DEDD}"/>
    <dgm:cxn modelId="{92005D93-6D35-4941-A674-9427FAD160DB}" type="presOf" srcId="{38558A2A-1680-49E6-96DE-94F93AC4EF0A}" destId="{7FD3485A-0AE6-4C09-8F34-0810604E6F07}" srcOrd="1" destOrd="0" presId="urn:microsoft.com/office/officeart/2005/8/layout/radial5"/>
    <dgm:cxn modelId="{5857C895-45B1-40E3-B603-F60637B09E3D}" type="presOf" srcId="{4C8A9208-E537-43E2-8334-BE6EC23B567B}" destId="{710DDC0D-AB65-4210-B76F-ACBBC41D3AA3}" srcOrd="0" destOrd="0" presId="urn:microsoft.com/office/officeart/2005/8/layout/radial5"/>
    <dgm:cxn modelId="{FDF64C9A-3703-4CCE-A373-1AC74B8F16E2}" srcId="{08746E12-81B5-463B-BB7A-B0403913ECA3}" destId="{309AFF94-2188-408C-B6C9-F9C2B0DF521A}" srcOrd="2" destOrd="0" parTransId="{A6464A2C-167C-4204-B41D-7E10AE82388D}" sibTransId="{E993C882-B037-4B54-88FC-E2F073A2F6E8}"/>
    <dgm:cxn modelId="{38A43AA8-6A9D-4E5C-BA36-5FF9F33C9071}" srcId="{08746E12-81B5-463B-BB7A-B0403913ECA3}" destId="{4A1F5F5F-125D-45C0-88CB-9EE264D51C83}" srcOrd="0" destOrd="0" parTransId="{72E592D6-6C31-4F5E-AB4C-4191B2C0D4D8}" sibTransId="{38F27D47-0025-4C9C-935A-21A9D188A2D7}"/>
    <dgm:cxn modelId="{558CBCA9-A4BD-41A7-B923-7CBC5ABD767C}" srcId="{08746E12-81B5-463B-BB7A-B0403913ECA3}" destId="{890F13BA-CB79-48F9-84CF-C2391E5AA13A}" srcOrd="3" destOrd="0" parTransId="{38558A2A-1680-49E6-96DE-94F93AC4EF0A}" sibTransId="{B0AD004C-903B-424C-BF7E-708322CA2E9C}"/>
    <dgm:cxn modelId="{B76328AD-A333-455E-AE6B-06A2659068EB}" srcId="{BD3FB463-88F1-4B19-B525-1D38C23CE43C}" destId="{08746E12-81B5-463B-BB7A-B0403913ECA3}" srcOrd="0" destOrd="0" parTransId="{58BA021F-5029-43F8-B05A-271A45D9BF0A}" sibTransId="{057FAA99-4692-41C9-B85C-8BED77A97073}"/>
    <dgm:cxn modelId="{C0F218C8-1655-4110-AD87-A6391495EAC3}" type="presOf" srcId="{6685F0D6-3FA0-4C29-B98F-7CE46A6B5930}" destId="{21C1F691-C962-43E8-9E20-E9B8531C525F}" srcOrd="0" destOrd="0" presId="urn:microsoft.com/office/officeart/2005/8/layout/radial5"/>
    <dgm:cxn modelId="{C96E16CD-0761-4646-B154-AF9CEB53EFB4}" type="presOf" srcId="{A6464A2C-167C-4204-B41D-7E10AE82388D}" destId="{CBA70028-CA40-4CF0-8536-62328714BED9}" srcOrd="1" destOrd="0" presId="urn:microsoft.com/office/officeart/2005/8/layout/radial5"/>
    <dgm:cxn modelId="{464B7BD1-2D71-47A6-B711-7BAC8DB640F8}" type="presOf" srcId="{F809BA27-E032-456C-B609-044D3FC44D47}" destId="{844E96F9-EDC0-4E2D-9812-EFDA3502BF53}" srcOrd="1" destOrd="0" presId="urn:microsoft.com/office/officeart/2005/8/layout/radial5"/>
    <dgm:cxn modelId="{9B5576D2-3F7D-42F8-934D-0D8336FEF158}" type="presOf" srcId="{39F0CFF5-DF52-43BC-A297-A23402E4C175}" destId="{4D6E930A-08BF-4AC1-B4DA-A24DAEC6987F}" srcOrd="0" destOrd="0" presId="urn:microsoft.com/office/officeart/2005/8/layout/radial5"/>
    <dgm:cxn modelId="{3DB188DA-49BA-4F96-BF2A-C2E6A63E1AFF}" srcId="{08746E12-81B5-463B-BB7A-B0403913ECA3}" destId="{39F0CFF5-DF52-43BC-A297-A23402E4C175}" srcOrd="6" destOrd="0" parTransId="{73E3EE3D-D65A-4EFB-A71B-E1FC60DE04F6}" sibTransId="{3AD40454-79D8-47CB-AB60-2657CE8CD1C5}"/>
    <dgm:cxn modelId="{57B050E2-AF66-4E72-A5BF-45EF3383A100}" type="presOf" srcId="{38558A2A-1680-49E6-96DE-94F93AC4EF0A}" destId="{CA93B1A4-C8D5-4E3E-8AF6-BDED58D475E3}" srcOrd="0" destOrd="0" presId="urn:microsoft.com/office/officeart/2005/8/layout/radial5"/>
    <dgm:cxn modelId="{C666DDEA-480C-4B93-9452-32194C9C19F3}" type="presOf" srcId="{BD3FB463-88F1-4B19-B525-1D38C23CE43C}" destId="{22647321-1D14-4D7A-97F7-A41AF3A16342}" srcOrd="0" destOrd="0" presId="urn:microsoft.com/office/officeart/2005/8/layout/radial5"/>
    <dgm:cxn modelId="{C4DE40F9-DD79-4F7B-8362-6EA61A6882D8}" type="presOf" srcId="{6E1DCC38-34E0-413A-842B-274262EA634D}" destId="{E9ED6BE7-2662-401E-B8FF-1A53140E1345}" srcOrd="0" destOrd="0" presId="urn:microsoft.com/office/officeart/2005/8/layout/radial5"/>
    <dgm:cxn modelId="{E2E1973E-73B9-45BD-91C0-BFD3CB2F5074}" type="presParOf" srcId="{22647321-1D14-4D7A-97F7-A41AF3A16342}" destId="{3B0194C7-73AC-4280-BA7E-207984323857}" srcOrd="0" destOrd="0" presId="urn:microsoft.com/office/officeart/2005/8/layout/radial5"/>
    <dgm:cxn modelId="{327E39EF-FD82-4317-9E36-9245641CA1D2}" type="presParOf" srcId="{22647321-1D14-4D7A-97F7-A41AF3A16342}" destId="{F7402AE8-10F1-4FE4-AEA8-321E56211E8C}" srcOrd="1" destOrd="0" presId="urn:microsoft.com/office/officeart/2005/8/layout/radial5"/>
    <dgm:cxn modelId="{D868E471-B23A-4593-911F-9016CB8F4BAF}" type="presParOf" srcId="{F7402AE8-10F1-4FE4-AEA8-321E56211E8C}" destId="{51FE70F7-305A-4878-B750-07AD159F31E9}" srcOrd="0" destOrd="0" presId="urn:microsoft.com/office/officeart/2005/8/layout/radial5"/>
    <dgm:cxn modelId="{71ECEAB5-875A-474C-B3E3-A400D30A8DC3}" type="presParOf" srcId="{22647321-1D14-4D7A-97F7-A41AF3A16342}" destId="{7FDFAD19-0DB7-44B5-89A8-69A6FC904EAE}" srcOrd="2" destOrd="0" presId="urn:microsoft.com/office/officeart/2005/8/layout/radial5"/>
    <dgm:cxn modelId="{0A20349A-895F-442E-B520-E453670A46EF}" type="presParOf" srcId="{22647321-1D14-4D7A-97F7-A41AF3A16342}" destId="{B84B7A6E-8172-4E67-94A4-8EED4824ABF9}" srcOrd="3" destOrd="0" presId="urn:microsoft.com/office/officeart/2005/8/layout/radial5"/>
    <dgm:cxn modelId="{46B1C821-C2F8-4701-BBE8-775A1425881A}" type="presParOf" srcId="{B84B7A6E-8172-4E67-94A4-8EED4824ABF9}" destId="{D98ECC30-E459-4A9A-88B3-7D65A08B3815}" srcOrd="0" destOrd="0" presId="urn:microsoft.com/office/officeart/2005/8/layout/radial5"/>
    <dgm:cxn modelId="{CBB7EFD1-8C02-401D-933E-64D1F2CE083E}" type="presParOf" srcId="{22647321-1D14-4D7A-97F7-A41AF3A16342}" destId="{E9ED6BE7-2662-401E-B8FF-1A53140E1345}" srcOrd="4" destOrd="0" presId="urn:microsoft.com/office/officeart/2005/8/layout/radial5"/>
    <dgm:cxn modelId="{F3AE206A-B0AF-49AC-BDAC-A5E60911EA14}" type="presParOf" srcId="{22647321-1D14-4D7A-97F7-A41AF3A16342}" destId="{534CAE04-EF20-47DE-9512-B0570A08B3D5}" srcOrd="5" destOrd="0" presId="urn:microsoft.com/office/officeart/2005/8/layout/radial5"/>
    <dgm:cxn modelId="{71BFBECC-82FD-44D2-A0A6-3F78E544B20A}" type="presParOf" srcId="{534CAE04-EF20-47DE-9512-B0570A08B3D5}" destId="{CBA70028-CA40-4CF0-8536-62328714BED9}" srcOrd="0" destOrd="0" presId="urn:microsoft.com/office/officeart/2005/8/layout/radial5"/>
    <dgm:cxn modelId="{62CC4D46-B8DE-44B8-A12C-49C012F2620F}" type="presParOf" srcId="{22647321-1D14-4D7A-97F7-A41AF3A16342}" destId="{468FF85A-95FC-4D6F-8C79-B121FB67DB11}" srcOrd="6" destOrd="0" presId="urn:microsoft.com/office/officeart/2005/8/layout/radial5"/>
    <dgm:cxn modelId="{02D26BE4-B664-45BD-9B08-FDEF4152706E}" type="presParOf" srcId="{22647321-1D14-4D7A-97F7-A41AF3A16342}" destId="{CA93B1A4-C8D5-4E3E-8AF6-BDED58D475E3}" srcOrd="7" destOrd="0" presId="urn:microsoft.com/office/officeart/2005/8/layout/radial5"/>
    <dgm:cxn modelId="{D34E0D02-27E7-4EF2-8575-3CF605E12A95}" type="presParOf" srcId="{CA93B1A4-C8D5-4E3E-8AF6-BDED58D475E3}" destId="{7FD3485A-0AE6-4C09-8F34-0810604E6F07}" srcOrd="0" destOrd="0" presId="urn:microsoft.com/office/officeart/2005/8/layout/radial5"/>
    <dgm:cxn modelId="{AF712F9C-91BD-449D-B556-2139570AE5BB}" type="presParOf" srcId="{22647321-1D14-4D7A-97F7-A41AF3A16342}" destId="{E4AC4288-3AF7-4F49-BF8F-17B5A2CDE094}" srcOrd="8" destOrd="0" presId="urn:microsoft.com/office/officeart/2005/8/layout/radial5"/>
    <dgm:cxn modelId="{0C6C18C6-3BBE-4DA9-8B1F-319ECDF7B4A6}" type="presParOf" srcId="{22647321-1D14-4D7A-97F7-A41AF3A16342}" destId="{5A30140C-45D8-4127-817F-01AAC3CCC5E6}" srcOrd="9" destOrd="0" presId="urn:microsoft.com/office/officeart/2005/8/layout/radial5"/>
    <dgm:cxn modelId="{F59AB175-E9A5-42C2-AF8E-1F4ADAC49F65}" type="presParOf" srcId="{5A30140C-45D8-4127-817F-01AAC3CCC5E6}" destId="{844E96F9-EDC0-4E2D-9812-EFDA3502BF53}" srcOrd="0" destOrd="0" presId="urn:microsoft.com/office/officeart/2005/8/layout/radial5"/>
    <dgm:cxn modelId="{04790BDA-475D-4226-BCEF-0073973E092A}" type="presParOf" srcId="{22647321-1D14-4D7A-97F7-A41AF3A16342}" destId="{21C1F691-C962-43E8-9E20-E9B8531C525F}" srcOrd="10" destOrd="0" presId="urn:microsoft.com/office/officeart/2005/8/layout/radial5"/>
    <dgm:cxn modelId="{4449848F-9B1C-45F5-9413-ECA6CDCE5926}" type="presParOf" srcId="{22647321-1D14-4D7A-97F7-A41AF3A16342}" destId="{710DDC0D-AB65-4210-B76F-ACBBC41D3AA3}" srcOrd="11" destOrd="0" presId="urn:microsoft.com/office/officeart/2005/8/layout/radial5"/>
    <dgm:cxn modelId="{396564A5-3191-44AD-8D69-8543AF0AB523}" type="presParOf" srcId="{710DDC0D-AB65-4210-B76F-ACBBC41D3AA3}" destId="{D6ACB2BE-A46E-45CC-82FA-7B1D8F7930A5}" srcOrd="0" destOrd="0" presId="urn:microsoft.com/office/officeart/2005/8/layout/radial5"/>
    <dgm:cxn modelId="{50A54DFC-DBA9-4461-94B3-52CB2BE5F2B0}" type="presParOf" srcId="{22647321-1D14-4D7A-97F7-A41AF3A16342}" destId="{E1F7026D-9770-4782-91F7-96F16B4EE636}" srcOrd="12" destOrd="0" presId="urn:microsoft.com/office/officeart/2005/8/layout/radial5"/>
    <dgm:cxn modelId="{A24BBE9C-B2CC-4C8D-BE64-A43E3D58CD81}" type="presParOf" srcId="{22647321-1D14-4D7A-97F7-A41AF3A16342}" destId="{B69A0A13-51EF-4EE4-942E-44CFA7ADBD0A}" srcOrd="13" destOrd="0" presId="urn:microsoft.com/office/officeart/2005/8/layout/radial5"/>
    <dgm:cxn modelId="{8190B773-F420-4A57-968C-37F8DE570CB3}" type="presParOf" srcId="{B69A0A13-51EF-4EE4-942E-44CFA7ADBD0A}" destId="{A8DE7322-69B2-427F-9802-6560271F516E}" srcOrd="0" destOrd="0" presId="urn:microsoft.com/office/officeart/2005/8/layout/radial5"/>
    <dgm:cxn modelId="{BE51DB10-5DD3-4DF9-92FB-4D0B9EAEF11C}" type="presParOf" srcId="{22647321-1D14-4D7A-97F7-A41AF3A16342}" destId="{4D6E930A-08BF-4AC1-B4DA-A24DAEC6987F}" srcOrd="14" destOrd="0" presId="urn:microsoft.com/office/officeart/2005/8/layout/radial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04D04-5E7E-4469-BED5-9F516F05F403}">
      <dsp:nvSpPr>
        <dsp:cNvPr id="0" name=""/>
        <dsp:cNvSpPr/>
      </dsp:nvSpPr>
      <dsp:spPr>
        <a:xfrm>
          <a:off x="0" y="0"/>
          <a:ext cx="5445760" cy="8737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F70137-0B83-4853-A999-A478E50F57A7}">
      <dsp:nvSpPr>
        <dsp:cNvPr id="0" name=""/>
        <dsp:cNvSpPr/>
      </dsp:nvSpPr>
      <dsp:spPr>
        <a:xfrm>
          <a:off x="264307" y="198316"/>
          <a:ext cx="480559" cy="4805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518355-67D3-4886-8BD3-6DA1800238C9}">
      <dsp:nvSpPr>
        <dsp:cNvPr id="0" name=""/>
        <dsp:cNvSpPr/>
      </dsp:nvSpPr>
      <dsp:spPr>
        <a:xfrm>
          <a:off x="1009175" y="1723"/>
          <a:ext cx="4436584" cy="873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71" tIns="92471" rIns="92471" bIns="92471" numCol="1" spcCol="1270" anchor="ctr" anchorCtr="0">
          <a:noAutofit/>
        </a:bodyPr>
        <a:lstStyle/>
        <a:p>
          <a:pPr marL="0" lvl="0" indent="0" algn="l" defTabSz="977900">
            <a:lnSpc>
              <a:spcPct val="100000"/>
            </a:lnSpc>
            <a:spcBef>
              <a:spcPct val="0"/>
            </a:spcBef>
            <a:spcAft>
              <a:spcPct val="35000"/>
            </a:spcAft>
            <a:buNone/>
          </a:pPr>
          <a:r>
            <a:rPr lang="en-US" sz="2200" kern="1200" dirty="0"/>
            <a:t>Focus on a local issue or challenge​</a:t>
          </a:r>
        </a:p>
      </dsp:txBody>
      <dsp:txXfrm>
        <a:off x="1009175" y="1723"/>
        <a:ext cx="4436584" cy="873745"/>
      </dsp:txXfrm>
    </dsp:sp>
    <dsp:sp modelId="{7387C228-31DB-447E-861C-8F1B2FAD92FC}">
      <dsp:nvSpPr>
        <dsp:cNvPr id="0" name=""/>
        <dsp:cNvSpPr/>
      </dsp:nvSpPr>
      <dsp:spPr>
        <a:xfrm>
          <a:off x="0" y="1093905"/>
          <a:ext cx="5445760" cy="8737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890C0A-8C33-4F38-A654-514D7E5CC029}">
      <dsp:nvSpPr>
        <dsp:cNvPr id="0" name=""/>
        <dsp:cNvSpPr/>
      </dsp:nvSpPr>
      <dsp:spPr>
        <a:xfrm>
          <a:off x="264307" y="1290498"/>
          <a:ext cx="480559" cy="4805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B5229C-10E1-48C4-A786-F3D4E01EC9DB}">
      <dsp:nvSpPr>
        <dsp:cNvPr id="0" name=""/>
        <dsp:cNvSpPr/>
      </dsp:nvSpPr>
      <dsp:spPr>
        <a:xfrm>
          <a:off x="1009175" y="1093905"/>
          <a:ext cx="4436584" cy="873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71" tIns="92471" rIns="92471" bIns="92471" numCol="1" spcCol="1270" anchor="ctr" anchorCtr="0">
          <a:noAutofit/>
        </a:bodyPr>
        <a:lstStyle/>
        <a:p>
          <a:pPr marL="0" lvl="0" indent="0" algn="l" defTabSz="977900">
            <a:lnSpc>
              <a:spcPct val="100000"/>
            </a:lnSpc>
            <a:spcBef>
              <a:spcPct val="0"/>
            </a:spcBef>
            <a:spcAft>
              <a:spcPct val="35000"/>
            </a:spcAft>
            <a:buNone/>
          </a:pPr>
          <a:r>
            <a:rPr lang="en-US" sz="2200" kern="1200" dirty="0"/>
            <a:t>Show how we work together to find a solution​</a:t>
          </a:r>
        </a:p>
      </dsp:txBody>
      <dsp:txXfrm>
        <a:off x="1009175" y="1093905"/>
        <a:ext cx="4436584" cy="873745"/>
      </dsp:txXfrm>
    </dsp:sp>
    <dsp:sp modelId="{867356DB-C84F-47AA-8AC9-62C93947D2AC}">
      <dsp:nvSpPr>
        <dsp:cNvPr id="0" name=""/>
        <dsp:cNvSpPr/>
      </dsp:nvSpPr>
      <dsp:spPr>
        <a:xfrm>
          <a:off x="0" y="2186087"/>
          <a:ext cx="5445760" cy="8737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E1FF62-F97A-4706-A0C3-C913709A6C8B}">
      <dsp:nvSpPr>
        <dsp:cNvPr id="0" name=""/>
        <dsp:cNvSpPr/>
      </dsp:nvSpPr>
      <dsp:spPr>
        <a:xfrm>
          <a:off x="264307" y="2382679"/>
          <a:ext cx="480559" cy="4805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A11A5B-7760-4815-88B2-92E33F312B18}">
      <dsp:nvSpPr>
        <dsp:cNvPr id="0" name=""/>
        <dsp:cNvSpPr/>
      </dsp:nvSpPr>
      <dsp:spPr>
        <a:xfrm>
          <a:off x="1009175" y="2198704"/>
          <a:ext cx="4436584" cy="873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71" tIns="92471" rIns="92471" bIns="92471" numCol="1" spcCol="1270" anchor="ctr" anchorCtr="0">
          <a:noAutofit/>
        </a:bodyPr>
        <a:lstStyle/>
        <a:p>
          <a:pPr marL="0" lvl="0" indent="0" algn="l" defTabSz="977900">
            <a:lnSpc>
              <a:spcPct val="100000"/>
            </a:lnSpc>
            <a:spcBef>
              <a:spcPct val="0"/>
            </a:spcBef>
            <a:spcAft>
              <a:spcPct val="35000"/>
            </a:spcAft>
            <a:buNone/>
          </a:pPr>
          <a:r>
            <a:rPr lang="en-US" sz="2200" kern="1200" dirty="0"/>
            <a:t>Explain how local members took action​</a:t>
          </a:r>
        </a:p>
      </dsp:txBody>
      <dsp:txXfrm>
        <a:off x="1009175" y="2198704"/>
        <a:ext cx="4436584" cy="873745"/>
      </dsp:txXfrm>
    </dsp:sp>
    <dsp:sp modelId="{B2AD4532-341E-4BA6-87A3-61A1A2F4179E}">
      <dsp:nvSpPr>
        <dsp:cNvPr id="0" name=""/>
        <dsp:cNvSpPr/>
      </dsp:nvSpPr>
      <dsp:spPr>
        <a:xfrm>
          <a:off x="0" y="3278268"/>
          <a:ext cx="5445760" cy="8737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9DE4B9-C28F-4384-8A00-913CE057A373}">
      <dsp:nvSpPr>
        <dsp:cNvPr id="0" name=""/>
        <dsp:cNvSpPr/>
      </dsp:nvSpPr>
      <dsp:spPr>
        <a:xfrm>
          <a:off x="264307" y="3474861"/>
          <a:ext cx="480559" cy="4805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BBD272-297D-4472-9DDC-9D9A2B51545A}">
      <dsp:nvSpPr>
        <dsp:cNvPr id="0" name=""/>
        <dsp:cNvSpPr/>
      </dsp:nvSpPr>
      <dsp:spPr>
        <a:xfrm>
          <a:off x="1009175" y="3278268"/>
          <a:ext cx="4436584" cy="873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71" tIns="92471" rIns="92471" bIns="92471" numCol="1" spcCol="1270" anchor="ctr" anchorCtr="0">
          <a:noAutofit/>
        </a:bodyPr>
        <a:lstStyle/>
        <a:p>
          <a:pPr marL="0" lvl="0" indent="0" algn="l" defTabSz="977900">
            <a:lnSpc>
              <a:spcPct val="100000"/>
            </a:lnSpc>
            <a:spcBef>
              <a:spcPct val="0"/>
            </a:spcBef>
            <a:spcAft>
              <a:spcPct val="35000"/>
            </a:spcAft>
            <a:buNone/>
          </a:pPr>
          <a:r>
            <a:rPr lang="en-US" sz="2200" kern="1200" dirty="0"/>
            <a:t>Tell the community of the impact you’ve made</a:t>
          </a:r>
        </a:p>
      </dsp:txBody>
      <dsp:txXfrm>
        <a:off x="1009175" y="3278268"/>
        <a:ext cx="4436584" cy="873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194C7-73AC-4280-BA7E-207984323857}">
      <dsp:nvSpPr>
        <dsp:cNvPr id="0" name=""/>
        <dsp:cNvSpPr/>
      </dsp:nvSpPr>
      <dsp:spPr>
        <a:xfrm>
          <a:off x="5338607" y="2175905"/>
          <a:ext cx="1670010" cy="16700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Resources for clubs</a:t>
          </a:r>
        </a:p>
      </dsp:txBody>
      <dsp:txXfrm>
        <a:off x="5583174" y="2420472"/>
        <a:ext cx="1180876" cy="1180876"/>
      </dsp:txXfrm>
    </dsp:sp>
    <dsp:sp modelId="{F7402AE8-10F1-4FE4-AEA8-321E56211E8C}">
      <dsp:nvSpPr>
        <dsp:cNvPr id="0" name=""/>
        <dsp:cNvSpPr/>
      </dsp:nvSpPr>
      <dsp:spPr>
        <a:xfrm rot="16200000">
          <a:off x="5996253" y="1567402"/>
          <a:ext cx="354718" cy="56780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6049461" y="1734171"/>
        <a:ext cx="248303" cy="340681"/>
      </dsp:txXfrm>
    </dsp:sp>
    <dsp:sp modelId="{7FDFAD19-0DB7-44B5-89A8-69A6FC904EAE}">
      <dsp:nvSpPr>
        <dsp:cNvPr id="0" name=""/>
        <dsp:cNvSpPr/>
      </dsp:nvSpPr>
      <dsp:spPr>
        <a:xfrm>
          <a:off x="5422107" y="3615"/>
          <a:ext cx="1503009" cy="150300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Learning</a:t>
          </a:r>
          <a:r>
            <a:rPr lang="en-US" sz="1400" kern="1200" dirty="0"/>
            <a:t> </a:t>
          </a:r>
          <a:r>
            <a:rPr lang="en-US" sz="1400" b="1" kern="1200" dirty="0"/>
            <a:t>courses</a:t>
          </a:r>
        </a:p>
      </dsp:txBody>
      <dsp:txXfrm>
        <a:off x="5642218" y="223726"/>
        <a:ext cx="1062787" cy="1062787"/>
      </dsp:txXfrm>
    </dsp:sp>
    <dsp:sp modelId="{B84B7A6E-8172-4E67-94A4-8EED4824ABF9}">
      <dsp:nvSpPr>
        <dsp:cNvPr id="0" name=""/>
        <dsp:cNvSpPr/>
      </dsp:nvSpPr>
      <dsp:spPr>
        <a:xfrm rot="19270008">
          <a:off x="6890159" y="2025209"/>
          <a:ext cx="310561" cy="56780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6900455" y="2167981"/>
        <a:ext cx="217393" cy="340681"/>
      </dsp:txXfrm>
    </dsp:sp>
    <dsp:sp modelId="{E9ED6BE7-2662-401E-B8FF-1A53140E1345}">
      <dsp:nvSpPr>
        <dsp:cNvPr id="0" name=""/>
        <dsp:cNvSpPr/>
      </dsp:nvSpPr>
      <dsp:spPr>
        <a:xfrm>
          <a:off x="7093263" y="767608"/>
          <a:ext cx="1673630" cy="165878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Presentations</a:t>
          </a:r>
        </a:p>
      </dsp:txBody>
      <dsp:txXfrm>
        <a:off x="7338360" y="1010531"/>
        <a:ext cx="1183436" cy="1172935"/>
      </dsp:txXfrm>
    </dsp:sp>
    <dsp:sp modelId="{534CAE04-EF20-47DE-9512-B0570A08B3D5}">
      <dsp:nvSpPr>
        <dsp:cNvPr id="0" name=""/>
        <dsp:cNvSpPr/>
      </dsp:nvSpPr>
      <dsp:spPr>
        <a:xfrm rot="771429">
          <a:off x="7126785" y="2985045"/>
          <a:ext cx="354718" cy="56780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7128119" y="3086766"/>
        <a:ext cx="248303" cy="340681"/>
      </dsp:txXfrm>
    </dsp:sp>
    <dsp:sp modelId="{468FF85A-95FC-4D6F-8C79-B121FB67DB11}">
      <dsp:nvSpPr>
        <dsp:cNvPr id="0" name=""/>
        <dsp:cNvSpPr/>
      </dsp:nvSpPr>
      <dsp:spPr>
        <a:xfrm>
          <a:off x="7621341" y="2761366"/>
          <a:ext cx="1503009" cy="150300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Videos</a:t>
          </a:r>
        </a:p>
      </dsp:txBody>
      <dsp:txXfrm>
        <a:off x="7841452" y="2981477"/>
        <a:ext cx="1062787" cy="1062787"/>
      </dsp:txXfrm>
    </dsp:sp>
    <dsp:sp modelId="{CA93B1A4-C8D5-4E3E-8AF6-BDED58D475E3}">
      <dsp:nvSpPr>
        <dsp:cNvPr id="0" name=""/>
        <dsp:cNvSpPr/>
      </dsp:nvSpPr>
      <dsp:spPr>
        <a:xfrm rot="3857143">
          <a:off x="6499387" y="3771778"/>
          <a:ext cx="354718" cy="56780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6529509" y="3837401"/>
        <a:ext cx="248303" cy="340681"/>
      </dsp:txXfrm>
    </dsp:sp>
    <dsp:sp modelId="{E4AC4288-3AF7-4F49-BF8F-17B5A2CDE094}">
      <dsp:nvSpPr>
        <dsp:cNvPr id="0" name=""/>
        <dsp:cNvSpPr/>
      </dsp:nvSpPr>
      <dsp:spPr>
        <a:xfrm>
          <a:off x="6400858" y="4291803"/>
          <a:ext cx="1503009" cy="1503009"/>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Photo and media library</a:t>
          </a:r>
        </a:p>
      </dsp:txBody>
      <dsp:txXfrm>
        <a:off x="6620969" y="4511914"/>
        <a:ext cx="1062787" cy="1062787"/>
      </dsp:txXfrm>
    </dsp:sp>
    <dsp:sp modelId="{5A30140C-45D8-4127-817F-01AAC3CCC5E6}">
      <dsp:nvSpPr>
        <dsp:cNvPr id="0" name=""/>
        <dsp:cNvSpPr/>
      </dsp:nvSpPr>
      <dsp:spPr>
        <a:xfrm rot="6942857">
          <a:off x="5493118" y="3771778"/>
          <a:ext cx="354718" cy="567803"/>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10800000">
        <a:off x="5569411" y="3837401"/>
        <a:ext cx="248303" cy="340681"/>
      </dsp:txXfrm>
    </dsp:sp>
    <dsp:sp modelId="{21C1F691-C962-43E8-9E20-E9B8531C525F}">
      <dsp:nvSpPr>
        <dsp:cNvPr id="0" name=""/>
        <dsp:cNvSpPr/>
      </dsp:nvSpPr>
      <dsp:spPr>
        <a:xfrm>
          <a:off x="4443356" y="4291803"/>
          <a:ext cx="1503009" cy="1503009"/>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Templates</a:t>
          </a:r>
        </a:p>
      </dsp:txBody>
      <dsp:txXfrm>
        <a:off x="4663467" y="4511914"/>
        <a:ext cx="1062787" cy="1062787"/>
      </dsp:txXfrm>
    </dsp:sp>
    <dsp:sp modelId="{710DDC0D-AB65-4210-B76F-ACBBC41D3AA3}">
      <dsp:nvSpPr>
        <dsp:cNvPr id="0" name=""/>
        <dsp:cNvSpPr/>
      </dsp:nvSpPr>
      <dsp:spPr>
        <a:xfrm rot="10028571">
          <a:off x="4865720" y="2985045"/>
          <a:ext cx="354718" cy="56780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10800000">
        <a:off x="4970801" y="3086766"/>
        <a:ext cx="248303" cy="340681"/>
      </dsp:txXfrm>
    </dsp:sp>
    <dsp:sp modelId="{E1F7026D-9770-4782-91F7-96F16B4EE636}">
      <dsp:nvSpPr>
        <dsp:cNvPr id="0" name=""/>
        <dsp:cNvSpPr/>
      </dsp:nvSpPr>
      <dsp:spPr>
        <a:xfrm>
          <a:off x="3222874" y="2761366"/>
          <a:ext cx="1503009" cy="150300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Assets and ads</a:t>
          </a:r>
        </a:p>
      </dsp:txBody>
      <dsp:txXfrm>
        <a:off x="3442985" y="2981477"/>
        <a:ext cx="1062787" cy="1062787"/>
      </dsp:txXfrm>
    </dsp:sp>
    <dsp:sp modelId="{B69A0A13-51EF-4EE4-942E-44CFA7ADBD0A}">
      <dsp:nvSpPr>
        <dsp:cNvPr id="0" name=""/>
        <dsp:cNvSpPr/>
      </dsp:nvSpPr>
      <dsp:spPr>
        <a:xfrm rot="13114286">
          <a:off x="5089636" y="2004006"/>
          <a:ext cx="354718" cy="56780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10800000">
        <a:off x="5184443" y="2150741"/>
        <a:ext cx="248303" cy="340681"/>
      </dsp:txXfrm>
    </dsp:sp>
    <dsp:sp modelId="{4D6E930A-08BF-4AC1-B4DA-A24DAEC6987F}">
      <dsp:nvSpPr>
        <dsp:cNvPr id="0" name=""/>
        <dsp:cNvSpPr/>
      </dsp:nvSpPr>
      <dsp:spPr>
        <a:xfrm>
          <a:off x="3658459" y="852943"/>
          <a:ext cx="1503009" cy="150300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Tips and guidance</a:t>
          </a:r>
        </a:p>
      </dsp:txBody>
      <dsp:txXfrm>
        <a:off x="3878570" y="1073054"/>
        <a:ext cx="1062787" cy="10627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0336CD-6CB6-A74E-9F8D-6B55F6204E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23A7D2-C5A1-134A-A1A5-558FBF70A8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45FB9F-D0D4-7D4A-A7A0-62B9B4B39034}" type="datetimeFigureOut">
              <a:rPr lang="en-US" smtClean="0"/>
              <a:t>1/13/2025</a:t>
            </a:fld>
            <a:endParaRPr lang="en-US"/>
          </a:p>
        </p:txBody>
      </p:sp>
      <p:sp>
        <p:nvSpPr>
          <p:cNvPr id="4" name="Footer Placeholder 3">
            <a:extLst>
              <a:ext uri="{FF2B5EF4-FFF2-40B4-BE49-F238E27FC236}">
                <a16:creationId xmlns:a16="http://schemas.microsoft.com/office/drawing/2014/main" id="{C836B3E2-8492-714A-94B4-DFF7A9E100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8BAF8E-9DC1-894A-8878-17C4936907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0385EC-7E7F-D846-BF51-C89E0A1C28D8}" type="slidenum">
              <a:rPr lang="en-US" smtClean="0"/>
              <a:t>‹#›</a:t>
            </a:fld>
            <a:endParaRPr lang="en-US"/>
          </a:p>
        </p:txBody>
      </p:sp>
    </p:spTree>
    <p:extLst>
      <p:ext uri="{BB962C8B-B14F-4D97-AF65-F5344CB8AC3E}">
        <p14:creationId xmlns:p14="http://schemas.microsoft.com/office/powerpoint/2010/main" val="2201174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high level of brand awareness doesn’t always correspond to understanding. While markets such as Philippines, India and Nigeria benefit from high levels of both, others such as US, Australia, European countries and Taiwan can benefit from increased information about Rotary so that the public understands who we are, what we do, and how we are relevant.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2907247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26ED480F-76D6-61A4-25B7-E4D0837CD4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C15D23B4-10FF-3FE6-2D2B-8E6356CACDBB}"/>
              </a:ext>
            </a:extLst>
          </p:cNvPr>
          <p:cNvSpPr>
            <a:spLocks noGrp="1"/>
          </p:cNvSpPr>
          <p:nvPr>
            <p:ph type="body" idx="1"/>
          </p:nvPr>
        </p:nvSpPr>
        <p:spPr bwMode="auto">
          <a:xfrm>
            <a:off x="685800" y="4343400"/>
            <a:ext cx="5562600" cy="4341813"/>
          </a:xfrm>
        </p:spPr>
        <p:txBody>
          <a:bodyPr wrap="square" numCol="1" anchor="t" anchorCtr="0" compatLnSpc="1">
            <a:prstTxWarp prst="textNoShape">
              <a:avLst/>
            </a:prstTxWarp>
          </a:bodyPr>
          <a:lstStyle/>
          <a:p>
            <a:pPr>
              <a:defRPr/>
            </a:pPr>
            <a:r>
              <a:rPr lang="en-US" altLang="en-US" b="0" dirty="0"/>
              <a:t>Many resources are available to help you obtain local media coverage and make use of the tools Rotary provides. Take time to peruse the Brand Center, Learning Center and myrotary.org for resources.</a:t>
            </a:r>
          </a:p>
          <a:p>
            <a:pPr marL="0" indent="0">
              <a:buFont typeface="Arial" panose="020B0604020202020204" pitchFamily="34" charset="0"/>
              <a:buNone/>
              <a:defRPr/>
            </a:pPr>
            <a:r>
              <a:rPr lang="en-US" altLang="en-US" b="0" dirty="0"/>
              <a:t>Make use of the </a:t>
            </a:r>
            <a:r>
              <a:rPr lang="en-US" altLang="en-US" b="0" dirty="0" err="1"/>
              <a:t>the</a:t>
            </a:r>
            <a:r>
              <a:rPr lang="en-US" altLang="en-US" b="0" dirty="0"/>
              <a:t> specialists at Rotary International World Headquarters or the international offices for additional support.</a:t>
            </a:r>
          </a:p>
        </p:txBody>
      </p:sp>
      <p:sp>
        <p:nvSpPr>
          <p:cNvPr id="26628" name="Slide Number Placeholder 3">
            <a:extLst>
              <a:ext uri="{FF2B5EF4-FFF2-40B4-BE49-F238E27FC236}">
                <a16:creationId xmlns:a16="http://schemas.microsoft.com/office/drawing/2014/main" id="{36EBF6C1-459E-E278-BA15-BE891FCFBA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342A49-8BF3-4E70-A9A8-D8AA4192D7FB}" type="slidenum">
              <a:rPr lang="en-US" altLang="en-US" smtClean="0">
                <a:latin typeface="Calibri" panose="020F0502020204030204" pitchFamily="34" charset="0"/>
              </a:rPr>
              <a:pPr/>
              <a:t>11</a:t>
            </a:fld>
            <a:endParaRPr lang="en-US" altLang="en-US"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8b5e3ed358_2_43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algn="ctr"/>
            <a:r>
              <a:rPr lang="en-US" sz="1200" dirty="0"/>
              <a:t>contact us at pr@rotary.org</a:t>
            </a:r>
          </a:p>
        </p:txBody>
      </p:sp>
      <p:sp>
        <p:nvSpPr>
          <p:cNvPr id="647" name="Google Shape;647;g8b5e3ed358_2_4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080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528015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others see us? We regularly conduct research around the world with the general public to assess what they know and think about Rotary. And while the responses vary from market to market, on thing remains the same –  while some of the descriptions are accurate, there are a lot of misperceptions about our brand.  In fact, many people respond “don’t know” when asked </a:t>
            </a:r>
            <a:r>
              <a:rPr lang="en-US" i="1" dirty="0"/>
              <a:t>What comes to mind when you hear the name Rotary or Rotary Club?</a:t>
            </a:r>
          </a:p>
        </p:txBody>
      </p:sp>
      <p:sp>
        <p:nvSpPr>
          <p:cNvPr id="4" name="Slide Number Placeholder 3"/>
          <p:cNvSpPr>
            <a:spLocks noGrp="1"/>
          </p:cNvSpPr>
          <p:nvPr>
            <p:ph type="sldNum" sz="quarter" idx="10"/>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1523015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Expanding our Reach is one of the key pillars or our Action Plan which aims </a:t>
            </a:r>
            <a:r>
              <a:rPr lang="en-US" baseline="0" dirty="0"/>
              <a:t>to strengthen and grow Rotary. To that end</a:t>
            </a:r>
          </a:p>
          <a:p>
            <a:pPr marL="228600" indent="-228600">
              <a:buAutoNum type="arabicParenR"/>
            </a:pPr>
            <a:r>
              <a:rPr lang="en-US" baseline="0" dirty="0"/>
              <a:t>we need to continue to narrow that gap between awareness and understanding among the general public as well as</a:t>
            </a:r>
          </a:p>
          <a:p>
            <a:pPr marL="228600" indent="-228600">
              <a:buAutoNum type="arabicParenR"/>
            </a:pPr>
            <a:r>
              <a:rPr lang="en-US" baseline="0" dirty="0"/>
              <a:t>drive internal awareness and understanding of the priorities, because they all work together to make us a stronger and more attractive organization for current and future members and participants</a:t>
            </a: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5</a:t>
            </a:fld>
            <a:endParaRPr lang="en-US"/>
          </a:p>
        </p:txBody>
      </p:sp>
    </p:spTree>
    <p:extLst>
      <p:ext uri="{BB962C8B-B14F-4D97-AF65-F5344CB8AC3E}">
        <p14:creationId xmlns:p14="http://schemas.microsoft.com/office/powerpoint/2010/main" val="400023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161CD-1B4C-431A-8196-CE9B6837771C}" type="slidenum">
              <a:rPr lang="en-US" smtClean="0"/>
              <a:t>6</a:t>
            </a:fld>
            <a:endParaRPr lang="en-US"/>
          </a:p>
        </p:txBody>
      </p:sp>
    </p:spTree>
    <p:extLst>
      <p:ext uri="{BB962C8B-B14F-4D97-AF65-F5344CB8AC3E}">
        <p14:creationId xmlns:p14="http://schemas.microsoft.com/office/powerpoint/2010/main" val="3990443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7</a:t>
            </a:fld>
            <a:endParaRPr lang="en-US"/>
          </a:p>
        </p:txBody>
      </p:sp>
    </p:spTree>
    <p:extLst>
      <p:ext uri="{BB962C8B-B14F-4D97-AF65-F5344CB8AC3E}">
        <p14:creationId xmlns:p14="http://schemas.microsoft.com/office/powerpoint/2010/main" val="4078328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8</a:t>
            </a:fld>
            <a:endParaRPr lang="en-US"/>
          </a:p>
        </p:txBody>
      </p:sp>
    </p:spTree>
    <p:extLst>
      <p:ext uri="{BB962C8B-B14F-4D97-AF65-F5344CB8AC3E}">
        <p14:creationId xmlns:p14="http://schemas.microsoft.com/office/powerpoint/2010/main" val="1443314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People of Action stories follow this framework</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Start with your local challenge or issue</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Show how your club worked together to find a lasting solution</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Talk about how you mobilized resources in your community to take action</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Talk about the impact this project had</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Share your story with </a:t>
            </a:r>
            <a:r>
              <a:rPr lang="en-US" sz="1200" b="0" i="0" kern="1200">
                <a:solidFill>
                  <a:schemeClr val="tx1"/>
                </a:solidFill>
                <a:effectLst/>
                <a:latin typeface="+mn-lt"/>
                <a:ea typeface="+mn-ea"/>
                <a:cs typeface="+mn-cs"/>
              </a:rPr>
              <a:t>the public</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Make sure to include a Call to Action – let your audience know how they can connect with you, what you want them to do next.</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9</a:t>
            </a:fld>
            <a:endParaRPr lang="en-US"/>
          </a:p>
        </p:txBody>
      </p:sp>
    </p:spTree>
    <p:extLst>
      <p:ext uri="{BB962C8B-B14F-4D97-AF65-F5344CB8AC3E}">
        <p14:creationId xmlns:p14="http://schemas.microsoft.com/office/powerpoint/2010/main" val="3660070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Integrated marketing strategies can maximize the effectiveness and build upon each other</a:t>
            </a:r>
          </a:p>
        </p:txBody>
      </p:sp>
      <p:sp>
        <p:nvSpPr>
          <p:cNvPr id="4" name="Slide Number Placeholder 3"/>
          <p:cNvSpPr>
            <a:spLocks noGrp="1"/>
          </p:cNvSpPr>
          <p:nvPr>
            <p:ph type="sldNum" sz="quarter" idx="5"/>
          </p:nvPr>
        </p:nvSpPr>
        <p:spPr/>
        <p:txBody>
          <a:bodyPr/>
          <a:lstStyle/>
          <a:p>
            <a:fld id="{DB827055-821E-4F6B-AAA9-2685E1493D9C}" type="slidenum">
              <a:rPr lang="en-US" smtClean="0"/>
              <a:t>10</a:t>
            </a:fld>
            <a:endParaRPr lang="en-US"/>
          </a:p>
        </p:txBody>
      </p:sp>
    </p:spTree>
    <p:extLst>
      <p:ext uri="{BB962C8B-B14F-4D97-AF65-F5344CB8AC3E}">
        <p14:creationId xmlns:p14="http://schemas.microsoft.com/office/powerpoint/2010/main" val="4129629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77443907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08766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hasCustomPrompt="1"/>
          </p:nvPr>
        </p:nvSpPr>
        <p:spPr>
          <a:xfrm>
            <a:off x="381000" y="1"/>
            <a:ext cx="11506200" cy="1540042"/>
          </a:xfrm>
        </p:spPr>
        <p:txBody>
          <a:bodyPr tIns="0" bIns="91440" anchor="b">
            <a:normAutofit/>
          </a:bodyPr>
          <a:lstStyle>
            <a:lvl1pPr>
              <a:defRPr sz="3600" cap="none"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94370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hasCustomPrompt="1"/>
          </p:nvPr>
        </p:nvSpPr>
        <p:spPr>
          <a:xfrm>
            <a:off x="381000" y="1"/>
            <a:ext cx="11506200" cy="1540042"/>
          </a:xfrm>
        </p:spPr>
        <p:txBody>
          <a:bodyPr tIns="0" bIns="91440" anchor="b"/>
          <a:lstStyle>
            <a:lvl1pPr>
              <a:defRPr cap="none"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87472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hasCustomPrompt="1"/>
          </p:nvPr>
        </p:nvSpPr>
        <p:spPr>
          <a:xfrm>
            <a:off x="381000" y="1"/>
            <a:ext cx="11506200" cy="1540042"/>
          </a:xfrm>
        </p:spPr>
        <p:txBody>
          <a:bodyPr tIns="0" bIns="91440" anchor="b"/>
          <a:lstStyle>
            <a:lvl1pPr>
              <a:defRPr cap="none"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itle 1">
            <a:extLst>
              <a:ext uri="{FF2B5EF4-FFF2-40B4-BE49-F238E27FC236}">
                <a16:creationId xmlns:a16="http://schemas.microsoft.com/office/drawing/2014/main" id="{3C0EF89B-F057-4EA3-BC61-71F9D7BF9FC4}"/>
              </a:ext>
            </a:extLst>
          </p:cNvPr>
          <p:cNvSpPr>
            <a:spLocks noGrp="1"/>
          </p:cNvSpPr>
          <p:nvPr>
            <p:ph type="title" hasCustomPrompt="1"/>
          </p:nvPr>
        </p:nvSpPr>
        <p:spPr>
          <a:xfrm>
            <a:off x="381000" y="1"/>
            <a:ext cx="11506200" cy="1540042"/>
          </a:xfrm>
        </p:spPr>
        <p:txBody>
          <a:bodyPr tIns="0" bIns="91440" anchor="b"/>
          <a:lstStyle>
            <a:lvl1pPr>
              <a:defRPr cap="none" baseline="0">
                <a:solidFill>
                  <a:schemeClr val="bg1"/>
                </a:solidFill>
              </a:defRPr>
            </a:lvl1pPr>
          </a:lstStyle>
          <a:p>
            <a:r>
              <a:rPr lang="en-US"/>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73650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9916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25140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43743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31642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87170906"/>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hasCustomPrompt="1"/>
          </p:nvPr>
        </p:nvSpPr>
        <p:spPr>
          <a:xfrm>
            <a:off x="381000" y="1"/>
            <a:ext cx="11506200" cy="1540042"/>
          </a:xfrm>
        </p:spPr>
        <p:txBody>
          <a:bodyPr tIns="0" bIns="91440" anchor="b"/>
          <a:lstStyle>
            <a:lvl1pPr>
              <a:defRPr cap="none" baseline="0">
                <a:solidFill>
                  <a:srgbClr val="48595D"/>
                </a:solidFill>
              </a:defRPr>
            </a:lvl1pPr>
          </a:lstStyle>
          <a:p>
            <a:r>
              <a:rPr lang="en-US"/>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9674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none" baseline="0">
                <a:solidFill>
                  <a:srgbClr val="01B4E7"/>
                </a:solidFill>
              </a:defRPr>
            </a:lvl1pPr>
          </a:lstStyle>
          <a:p>
            <a:r>
              <a:rPr lang="en-US"/>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936366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 text styles</a:t>
            </a:r>
          </a:p>
          <a:p>
            <a:pPr lvl="1"/>
            <a:endParaRPr lang="en-US"/>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988440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773920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B534E8-6B0C-8A41-9869-A3F5CDF2CC98}"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41C85-46E5-8649-8CB5-559295B1D80A}" type="slidenum">
              <a:rPr lang="en-US" smtClean="0"/>
              <a:t>‹#›</a:t>
            </a:fld>
            <a:endParaRPr lang="en-US"/>
          </a:p>
        </p:txBody>
      </p:sp>
    </p:spTree>
    <p:extLst>
      <p:ext uri="{BB962C8B-B14F-4D97-AF65-F5344CB8AC3E}">
        <p14:creationId xmlns:p14="http://schemas.microsoft.com/office/powerpoint/2010/main" val="2386002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a:p>
            <a:pPr lvl="1"/>
            <a:r>
              <a:rPr lang="en-US"/>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90105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93913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39617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89714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07768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25063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a:solidFill>
                  <a:srgbClr val="222222"/>
                </a:solidFill>
                <a:effectLst/>
                <a:latin typeface="Arial" panose="020B0604020202020204" pitchFamily="34" charset="0"/>
              </a:rPr>
              <a:t> </a:t>
            </a:r>
          </a:p>
          <a:p>
            <a:pPr algn="l">
              <a:spcBef>
                <a:spcPts val="600"/>
              </a:spcBef>
              <a:spcAft>
                <a:spcPts val="600"/>
              </a:spcAft>
            </a:pPr>
            <a:r>
              <a:rPr lang="en-US" b="0" i="0">
                <a:solidFill>
                  <a:srgbClr val="000000"/>
                </a:solidFill>
                <a:effectLst/>
                <a:latin typeface="Arial" panose="020B0604020202020204" pitchFamily="34" charset="0"/>
              </a:rPr>
              <a:t>• revise any of the “how-to” text on the first pages</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create text placeholders within each slide</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need your advice on fonts – I’m thinking we should only use the “free option” fonts? (see attached)</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1" r:id="rId3"/>
    <p:sldLayoutId id="2147483663" r:id="rId4"/>
    <p:sldLayoutId id="2147483664" r:id="rId5"/>
    <p:sldLayoutId id="2147483668" r:id="rId6"/>
    <p:sldLayoutId id="2147483666" r:id="rId7"/>
    <p:sldLayoutId id="2147483667" r:id="rId8"/>
    <p:sldLayoutId id="2147483655" r:id="rId9"/>
    <p:sldLayoutId id="2147483678" r:id="rId10"/>
    <p:sldLayoutId id="2147483650" r:id="rId11"/>
    <p:sldLayoutId id="2147483673" r:id="rId12"/>
    <p:sldLayoutId id="2147483659" r:id="rId13"/>
    <p:sldLayoutId id="2147483676" r:id="rId14"/>
    <p:sldLayoutId id="2147483652" r:id="rId15"/>
    <p:sldLayoutId id="2147483657" r:id="rId16"/>
    <p:sldLayoutId id="2147483662" r:id="rId17"/>
    <p:sldLayoutId id="2147483670" r:id="rId18"/>
    <p:sldLayoutId id="2147483672" r:id="rId19"/>
    <p:sldLayoutId id="2147483656" r:id="rId20"/>
    <p:sldLayoutId id="2147483674" r:id="rId21"/>
    <p:sldLayoutId id="2147483658" r:id="rId22"/>
    <p:sldLayoutId id="2147483661" r:id="rId23"/>
    <p:sldLayoutId id="2147483675" r:id="rId24"/>
    <p:sldLayoutId id="2147483679" r:id="rId25"/>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notesSlide" Target="../notesSlides/notesSlide10.xml"/><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slideLayout" Target="../slideLayouts/slideLayout16.xml"/><Relationship Id="rId1" Type="http://schemas.openxmlformats.org/officeDocument/2006/relationships/tags" Target="../tags/tag1.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A1BD5C4-EE89-41F4-8340-82C72CFB2802}"/>
              </a:ext>
            </a:extLst>
          </p:cNvPr>
          <p:cNvSpPr>
            <a:spLocks noGrp="1"/>
          </p:cNvSpPr>
          <p:nvPr>
            <p:ph type="body" sz="quarter" idx="14"/>
          </p:nvPr>
        </p:nvSpPr>
        <p:spPr>
          <a:xfrm>
            <a:off x="296333" y="5297712"/>
            <a:ext cx="11487836" cy="1210734"/>
          </a:xfrm>
        </p:spPr>
        <p:txBody>
          <a:bodyPr>
            <a:normAutofit fontScale="92500"/>
          </a:bodyPr>
          <a:lstStyle/>
          <a:p>
            <a:pPr>
              <a:lnSpc>
                <a:spcPct val="120000"/>
              </a:lnSpc>
              <a:spcBef>
                <a:spcPts val="0"/>
              </a:spcBef>
              <a:spcAft>
                <a:spcPts val="1200"/>
              </a:spcAft>
            </a:pPr>
            <a:r>
              <a:rPr lang="en-US" dirty="0"/>
              <a:t>Strengthening Rotary’s Public Image</a:t>
            </a:r>
          </a:p>
        </p:txBody>
      </p:sp>
      <p:sp>
        <p:nvSpPr>
          <p:cNvPr id="2" name="Slide Number Placeholder 1">
            <a:extLst>
              <a:ext uri="{FF2B5EF4-FFF2-40B4-BE49-F238E27FC236}">
                <a16:creationId xmlns:a16="http://schemas.microsoft.com/office/drawing/2014/main" id="{FA1FB993-35CC-4AA4-9F0C-AC735435DFAF}"/>
              </a:ext>
            </a:extLst>
          </p:cNvPr>
          <p:cNvSpPr>
            <a:spLocks noGrp="1"/>
          </p:cNvSpPr>
          <p:nvPr>
            <p:ph type="sldNum" sz="quarter" idx="12"/>
          </p:nvPr>
        </p:nvSpPr>
        <p:spPr/>
        <p:txBody>
          <a:bodyPr/>
          <a:lstStyle/>
          <a:p>
            <a:fld id="{97A94E25-127B-4C48-AF96-44BA7B823777}" type="slidenum">
              <a:rPr lang="en-US" smtClean="0">
                <a:solidFill>
                  <a:schemeClr val="tx1"/>
                </a:solidFill>
              </a:rPr>
              <a:pPr/>
              <a:t>1</a:t>
            </a:fld>
            <a:endParaRPr lang="en-US" dirty="0">
              <a:solidFill>
                <a:schemeClr val="tx1"/>
              </a:solidFill>
            </a:endParaRPr>
          </a:p>
        </p:txBody>
      </p:sp>
      <p:pic>
        <p:nvPicPr>
          <p:cNvPr id="15" name="Picture 14">
            <a:extLst>
              <a:ext uri="{FF2B5EF4-FFF2-40B4-BE49-F238E27FC236}">
                <a16:creationId xmlns:a16="http://schemas.microsoft.com/office/drawing/2014/main" id="{B84BFF46-463A-4B88-98AC-BC4AD569A584}"/>
              </a:ext>
            </a:extLst>
          </p:cNvPr>
          <p:cNvPicPr>
            <a:picLocks noChangeAspect="1"/>
          </p:cNvPicPr>
          <p:nvPr/>
        </p:nvPicPr>
        <p:blipFill>
          <a:blip r:embed="rId2">
            <a:alphaModFix/>
          </a:blip>
          <a:stretch>
            <a:fillRect/>
          </a:stretch>
        </p:blipFill>
        <p:spPr>
          <a:xfrm>
            <a:off x="143933" y="782384"/>
            <a:ext cx="2454908" cy="2464650"/>
          </a:xfrm>
          <a:prstGeom prst="rect">
            <a:avLst/>
          </a:prstGeom>
          <a:effectLst>
            <a:outerShdw blurRad="342900" dist="50800" dir="5400000" algn="ctr" rotWithShape="0">
              <a:srgbClr val="000000">
                <a:alpha val="46000"/>
              </a:srgbClr>
            </a:outerShdw>
          </a:effectLst>
        </p:spPr>
      </p:pic>
      <p:pic>
        <p:nvPicPr>
          <p:cNvPr id="6" name="Picture Placeholder 5">
            <a:extLst>
              <a:ext uri="{FF2B5EF4-FFF2-40B4-BE49-F238E27FC236}">
                <a16:creationId xmlns:a16="http://schemas.microsoft.com/office/drawing/2014/main" id="{7EBD459C-9153-4E09-95A6-AF116081E0C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8967" b="18967"/>
          <a:stretch>
            <a:fillRect/>
          </a:stretch>
        </p:blipFill>
        <p:spPr/>
      </p:pic>
      <p:sp>
        <p:nvSpPr>
          <p:cNvPr id="5" name="Subtitle 4">
            <a:extLst>
              <a:ext uri="{FF2B5EF4-FFF2-40B4-BE49-F238E27FC236}">
                <a16:creationId xmlns:a16="http://schemas.microsoft.com/office/drawing/2014/main" id="{E57A7940-F636-09B0-5668-2DD9AEBB3D09}"/>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408047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FB5B-5D61-7B97-D1CF-D821C2C82CDA}"/>
              </a:ext>
            </a:extLst>
          </p:cNvPr>
          <p:cNvSpPr>
            <a:spLocks noGrp="1"/>
          </p:cNvSpPr>
          <p:nvPr>
            <p:ph type="title"/>
          </p:nvPr>
        </p:nvSpPr>
        <p:spPr/>
        <p:txBody>
          <a:bodyPr/>
          <a:lstStyle/>
          <a:p>
            <a:r>
              <a:rPr lang="en-US" dirty="0"/>
              <a:t>Ways to Promote Rotary</a:t>
            </a:r>
          </a:p>
        </p:txBody>
      </p:sp>
      <p:sp>
        <p:nvSpPr>
          <p:cNvPr id="3" name="Slide Number Placeholder 2">
            <a:extLst>
              <a:ext uri="{FF2B5EF4-FFF2-40B4-BE49-F238E27FC236}">
                <a16:creationId xmlns:a16="http://schemas.microsoft.com/office/drawing/2014/main" id="{DD94E2EB-9B1B-B129-9BC4-4C5F6044F129}"/>
              </a:ext>
            </a:extLst>
          </p:cNvPr>
          <p:cNvSpPr>
            <a:spLocks noGrp="1"/>
          </p:cNvSpPr>
          <p:nvPr>
            <p:ph type="sldNum" sz="quarter" idx="12"/>
          </p:nvPr>
        </p:nvSpPr>
        <p:spPr/>
        <p:txBody>
          <a:bodyPr/>
          <a:lstStyle/>
          <a:p>
            <a:fld id="{97A94E25-127B-4C48-AF96-44BA7B823777}" type="slidenum">
              <a:rPr lang="en-US" smtClean="0"/>
              <a:pPr/>
              <a:t>10</a:t>
            </a:fld>
            <a:endParaRPr lang="en-US"/>
          </a:p>
        </p:txBody>
      </p:sp>
      <p:pic>
        <p:nvPicPr>
          <p:cNvPr id="5" name="Picture 4">
            <a:extLst>
              <a:ext uri="{FF2B5EF4-FFF2-40B4-BE49-F238E27FC236}">
                <a16:creationId xmlns:a16="http://schemas.microsoft.com/office/drawing/2014/main" id="{D6357B97-91D8-7F09-EA86-D7BA480744E0}"/>
              </a:ext>
            </a:extLst>
          </p:cNvPr>
          <p:cNvPicPr>
            <a:picLocks noChangeAspect="1"/>
          </p:cNvPicPr>
          <p:nvPr/>
        </p:nvPicPr>
        <p:blipFill>
          <a:blip r:embed="rId3"/>
          <a:stretch>
            <a:fillRect/>
          </a:stretch>
        </p:blipFill>
        <p:spPr>
          <a:xfrm>
            <a:off x="118533" y="1625185"/>
            <a:ext cx="5836411" cy="5190628"/>
          </a:xfrm>
          <a:prstGeom prst="rect">
            <a:avLst/>
          </a:prstGeom>
        </p:spPr>
      </p:pic>
      <p:pic>
        <p:nvPicPr>
          <p:cNvPr id="7" name="Picture 6">
            <a:extLst>
              <a:ext uri="{FF2B5EF4-FFF2-40B4-BE49-F238E27FC236}">
                <a16:creationId xmlns:a16="http://schemas.microsoft.com/office/drawing/2014/main" id="{60858F4F-20E1-2D16-7B9B-5A47CC47D255}"/>
              </a:ext>
            </a:extLst>
          </p:cNvPr>
          <p:cNvPicPr>
            <a:picLocks noChangeAspect="1"/>
          </p:cNvPicPr>
          <p:nvPr/>
        </p:nvPicPr>
        <p:blipFill>
          <a:blip r:embed="rId4"/>
          <a:stretch>
            <a:fillRect/>
          </a:stretch>
        </p:blipFill>
        <p:spPr>
          <a:xfrm>
            <a:off x="6096000" y="1610436"/>
            <a:ext cx="5977467" cy="5205378"/>
          </a:xfrm>
          <a:prstGeom prst="rect">
            <a:avLst/>
          </a:prstGeom>
        </p:spPr>
      </p:pic>
    </p:spTree>
    <p:extLst>
      <p:ext uri="{BB962C8B-B14F-4D97-AF65-F5344CB8AC3E}">
        <p14:creationId xmlns:p14="http://schemas.microsoft.com/office/powerpoint/2010/main" val="2340822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6E34EE0-0EC8-7B7B-DB50-4E50D2359287}"/>
              </a:ext>
            </a:extLst>
          </p:cNvPr>
          <p:cNvGraphicFramePr>
            <a:graphicFrameLocks noGrp="1"/>
          </p:cNvGraphicFramePr>
          <p:nvPr>
            <p:ph type="pic" sz="quarter" idx="15"/>
            <p:extLst>
              <p:ext uri="{D42A27DB-BD31-4B8C-83A1-F6EECF244321}">
                <p14:modId xmlns:p14="http://schemas.microsoft.com/office/powerpoint/2010/main" val="3334662908"/>
              </p:ext>
            </p:extLst>
          </p:nvPr>
        </p:nvGraphicFramePr>
        <p:xfrm>
          <a:off x="6519863" y="398463"/>
          <a:ext cx="5265737" cy="601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 Placeholder 5">
            <a:extLst>
              <a:ext uri="{FF2B5EF4-FFF2-40B4-BE49-F238E27FC236}">
                <a16:creationId xmlns:a16="http://schemas.microsoft.com/office/drawing/2014/main" id="{73CFB8B6-6590-4D49-E0A4-602B77EEBF24}"/>
              </a:ext>
            </a:extLst>
          </p:cNvPr>
          <p:cNvSpPr>
            <a:spLocks noGrp="1"/>
          </p:cNvSpPr>
          <p:nvPr>
            <p:ph type="body" sz="quarter" idx="14"/>
          </p:nvPr>
        </p:nvSpPr>
        <p:spPr/>
        <p:txBody>
          <a:bodyPr/>
          <a:lstStyle/>
          <a:p>
            <a:r>
              <a:rPr lang="en-US" dirty="0"/>
              <a:t>Club resources</a:t>
            </a:r>
          </a:p>
        </p:txBody>
      </p:sp>
      <p:sp>
        <p:nvSpPr>
          <p:cNvPr id="3" name="Subtitle 2">
            <a:extLst>
              <a:ext uri="{FF2B5EF4-FFF2-40B4-BE49-F238E27FC236}">
                <a16:creationId xmlns:a16="http://schemas.microsoft.com/office/drawing/2014/main" id="{1CA978BB-0D12-2188-5C4B-24E22B514AD9}"/>
              </a:ext>
            </a:extLst>
          </p:cNvPr>
          <p:cNvSpPr>
            <a:spLocks noGrp="1"/>
          </p:cNvSpPr>
          <p:nvPr>
            <p:ph type="subTitle" idx="1"/>
          </p:nvPr>
        </p:nvSpPr>
        <p:spPr/>
        <p:txBody>
          <a:bodyPr>
            <a:normAutofit/>
          </a:bodyPr>
          <a:lstStyle/>
          <a:p>
            <a:pPr algn="ctr"/>
            <a:r>
              <a:rPr lang="en-US" sz="2800" dirty="0"/>
              <a:t>On the Brand Center, Learning Center and myrotary.org</a:t>
            </a:r>
          </a:p>
        </p:txBody>
      </p:sp>
      <p:graphicFrame>
        <p:nvGraphicFramePr>
          <p:cNvPr id="2" name="Diagram 1">
            <a:extLst>
              <a:ext uri="{FF2B5EF4-FFF2-40B4-BE49-F238E27FC236}">
                <a16:creationId xmlns:a16="http://schemas.microsoft.com/office/drawing/2014/main" id="{C76D83AA-55F8-71D0-8653-82897864D191}"/>
              </a:ext>
            </a:extLst>
          </p:cNvPr>
          <p:cNvGraphicFramePr/>
          <p:nvPr>
            <p:extLst>
              <p:ext uri="{D42A27DB-BD31-4B8C-83A1-F6EECF244321}">
                <p14:modId xmlns:p14="http://schemas.microsoft.com/office/powerpoint/2010/main" val="2315513787"/>
              </p:ext>
            </p:extLst>
          </p:nvPr>
        </p:nvGraphicFramePr>
        <p:xfrm>
          <a:off x="2997200" y="619835"/>
          <a:ext cx="12347225" cy="57984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68439154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49" name="Google Shape;649;p93"/>
          <p:cNvPicPr preferRelativeResize="0"/>
          <p:nvPr/>
        </p:nvPicPr>
        <p:blipFill rotWithShape="1">
          <a:blip r:embed="rId3">
            <a:alphaModFix/>
          </a:blip>
          <a:srcRect/>
          <a:stretch/>
        </p:blipFill>
        <p:spPr>
          <a:xfrm>
            <a:off x="1816342" y="1091808"/>
            <a:ext cx="8251388" cy="2883034"/>
          </a:xfrm>
          <a:prstGeom prst="rect">
            <a:avLst/>
          </a:prstGeom>
          <a:noFill/>
          <a:ln>
            <a:noFill/>
          </a:ln>
        </p:spPr>
      </p:pic>
      <p:sp>
        <p:nvSpPr>
          <p:cNvPr id="650" name="Google Shape;650;p93"/>
          <p:cNvSpPr txBox="1"/>
          <p:nvPr/>
        </p:nvSpPr>
        <p:spPr>
          <a:xfrm>
            <a:off x="956584" y="513521"/>
            <a:ext cx="9970904" cy="3783395"/>
          </a:xfrm>
          <a:prstGeom prst="rect">
            <a:avLst/>
          </a:prstGeom>
          <a:noFill/>
          <a:ln>
            <a:noFill/>
          </a:ln>
        </p:spPr>
        <p:txBody>
          <a:bodyPr spcFirstLastPara="1" wrap="square" lIns="91433" tIns="45700" rIns="91433" bIns="45700" anchor="ctr" anchorCtr="0">
            <a:noAutofit/>
          </a:bodyPr>
          <a:lstStyle/>
          <a:p>
            <a:pPr algn="ctr" defTabSz="1219170">
              <a:buClr>
                <a:srgbClr val="000000"/>
              </a:buClr>
              <a:defRPr/>
            </a:pPr>
            <a:r>
              <a:rPr lang="en" sz="4800" b="1" kern="0" dirty="0">
                <a:solidFill>
                  <a:srgbClr val="FFFFFF"/>
                </a:solidFill>
                <a:latin typeface="Arial"/>
                <a:cs typeface="Arial"/>
                <a:sym typeface="Arial"/>
              </a:rPr>
              <a:t>What’s your story?</a:t>
            </a:r>
            <a:endParaRPr sz="4800" kern="0" dirty="0">
              <a:solidFill>
                <a:srgbClr val="000000"/>
              </a:solidFill>
              <a:latin typeface="Arial"/>
              <a:cs typeface="Arial"/>
              <a:sym typeface="Arial"/>
            </a:endParaRPr>
          </a:p>
        </p:txBody>
      </p:sp>
      <p:sp>
        <p:nvSpPr>
          <p:cNvPr id="651" name="Google Shape;651;p93"/>
          <p:cNvSpPr txBox="1">
            <a:spLocks noGrp="1"/>
          </p:cNvSpPr>
          <p:nvPr>
            <p:ph type="sldNum" idx="12"/>
          </p:nvPr>
        </p:nvSpPr>
        <p:spPr>
          <a:xfrm>
            <a:off x="11650134" y="115570"/>
            <a:ext cx="423333" cy="365125"/>
          </a:xfrm>
          <a:prstGeom prst="rect">
            <a:avLst/>
          </a:prstGeom>
          <a:noFill/>
          <a:ln>
            <a:noFill/>
          </a:ln>
        </p:spPr>
        <p:txBody>
          <a:bodyPr spcFirstLastPara="1" vert="horz" wrap="square" lIns="91433" tIns="45700" rIns="91433" bIns="45700" rtlCol="0" anchor="ctr" anchorCtr="0">
            <a:noAutofit/>
          </a:bodyPr>
          <a:lstStyle/>
          <a:p>
            <a:pPr defTabSz="1219170">
              <a:buClr>
                <a:srgbClr val="000000"/>
              </a:buClr>
              <a:defRPr/>
            </a:pPr>
            <a:fld id="{00000000-1234-1234-1234-123412341234}" type="slidenum">
              <a:rPr lang="en" sz="1467" kern="0">
                <a:solidFill>
                  <a:srgbClr val="FFFFFF"/>
                </a:solidFill>
                <a:latin typeface="Arial"/>
                <a:cs typeface="Arial"/>
                <a:sym typeface="Arial"/>
              </a:rPr>
              <a:pPr defTabSz="1219170">
                <a:buClr>
                  <a:srgbClr val="000000"/>
                </a:buClr>
                <a:defRPr/>
              </a:pPr>
              <a:t>12</a:t>
            </a:fld>
            <a:endParaRPr sz="1467" kern="0">
              <a:solidFill>
                <a:srgbClr val="FFFFFF"/>
              </a:solidFill>
              <a:latin typeface="Arial"/>
              <a:cs typeface="Arial"/>
              <a:sym typeface="Arial"/>
            </a:endParaRPr>
          </a:p>
        </p:txBody>
      </p:sp>
      <p:grpSp>
        <p:nvGrpSpPr>
          <p:cNvPr id="4" name="Group 3">
            <a:extLst>
              <a:ext uri="{FF2B5EF4-FFF2-40B4-BE49-F238E27FC236}">
                <a16:creationId xmlns:a16="http://schemas.microsoft.com/office/drawing/2014/main" id="{338F54EA-C2F1-DCB5-B3DD-9E284D904D98}"/>
              </a:ext>
            </a:extLst>
          </p:cNvPr>
          <p:cNvGrpSpPr/>
          <p:nvPr/>
        </p:nvGrpSpPr>
        <p:grpSpPr>
          <a:xfrm>
            <a:off x="4676775" y="5842000"/>
            <a:ext cx="3115945" cy="579512"/>
            <a:chOff x="4453255" y="5385192"/>
            <a:chExt cx="3756369" cy="762000"/>
          </a:xfrm>
        </p:grpSpPr>
        <p:pic>
          <p:nvPicPr>
            <p:cNvPr id="1028" name="Picture 4" descr="Masterbrand Signature Simplified">
              <a:extLst>
                <a:ext uri="{FF2B5EF4-FFF2-40B4-BE49-F238E27FC236}">
                  <a16:creationId xmlns:a16="http://schemas.microsoft.com/office/drawing/2014/main" id="{850DB904-F0D2-B9AD-808B-698F2F99BA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3255" y="5385192"/>
              <a:ext cx="19240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F5D0D87-5641-7D27-A340-4DD2D584D743}"/>
                </a:ext>
              </a:extLst>
            </p:cNvPr>
            <p:cNvPicPr>
              <a:picLocks noChangeAspect="1"/>
            </p:cNvPicPr>
            <p:nvPr/>
          </p:nvPicPr>
          <p:blipFill>
            <a:blip r:embed="rId5"/>
            <a:stretch>
              <a:fillRect/>
            </a:stretch>
          </p:blipFill>
          <p:spPr>
            <a:xfrm>
              <a:off x="6396989" y="5412356"/>
              <a:ext cx="1812635" cy="630980"/>
            </a:xfrm>
            <a:prstGeom prst="rect">
              <a:avLst/>
            </a:prstGeom>
          </p:spPr>
        </p:pic>
      </p:grpSp>
    </p:spTree>
    <p:extLst>
      <p:ext uri="{BB962C8B-B14F-4D97-AF65-F5344CB8AC3E}">
        <p14:creationId xmlns:p14="http://schemas.microsoft.com/office/powerpoint/2010/main" val="112556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2</a:t>
            </a:fld>
            <a:endParaRPr lang="en-US" dirty="0"/>
          </a:p>
        </p:txBody>
      </p:sp>
      <p:sp>
        <p:nvSpPr>
          <p:cNvPr id="8" name="Title 1">
            <a:extLst>
              <a:ext uri="{FF2B5EF4-FFF2-40B4-BE49-F238E27FC236}">
                <a16:creationId xmlns:a16="http://schemas.microsoft.com/office/drawing/2014/main" id="{FD95AA73-1DA9-39A0-4B25-2F365F56AC3A}"/>
              </a:ext>
            </a:extLst>
          </p:cNvPr>
          <p:cNvSpPr txBox="1">
            <a:spLocks/>
          </p:cNvSpPr>
          <p:nvPr/>
        </p:nvSpPr>
        <p:spPr>
          <a:xfrm>
            <a:off x="0" y="0"/>
            <a:ext cx="12192000" cy="1129006"/>
          </a:xfrm>
          <a:prstGeom prst="rect">
            <a:avLst/>
          </a:prstGeom>
          <a:solidFill>
            <a:srgbClr val="01B4E7"/>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168275" algn="l"/>
            <a:r>
              <a:rPr lang="en-GB" sz="3600" dirty="0">
                <a:solidFill>
                  <a:schemeClr val="bg1"/>
                </a:solidFill>
                <a:cs typeface="Calibri" panose="020F0502020204030204" pitchFamily="34" charset="0"/>
              </a:rPr>
              <a:t>Global insights</a:t>
            </a:r>
          </a:p>
        </p:txBody>
      </p:sp>
      <p:pic>
        <p:nvPicPr>
          <p:cNvPr id="4" name="Picture 14">
            <a:extLst>
              <a:ext uri="{FF2B5EF4-FFF2-40B4-BE49-F238E27FC236}">
                <a16:creationId xmlns:a16="http://schemas.microsoft.com/office/drawing/2014/main" id="{88B6A168-842B-9B37-1CF5-4C61C5653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1" y="2511195"/>
            <a:ext cx="12192000" cy="410633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891BECFE-9170-84D5-F845-8A709CF15808}"/>
              </a:ext>
            </a:extLst>
          </p:cNvPr>
          <p:cNvGrpSpPr/>
          <p:nvPr/>
        </p:nvGrpSpPr>
        <p:grpSpPr>
          <a:xfrm>
            <a:off x="257650" y="2305441"/>
            <a:ext cx="11489663" cy="634594"/>
            <a:chOff x="514021" y="1888993"/>
            <a:chExt cx="11489663" cy="634594"/>
          </a:xfrm>
        </p:grpSpPr>
        <p:sp>
          <p:nvSpPr>
            <p:cNvPr id="7" name="TextBox 6">
              <a:extLst>
                <a:ext uri="{FF2B5EF4-FFF2-40B4-BE49-F238E27FC236}">
                  <a16:creationId xmlns:a16="http://schemas.microsoft.com/office/drawing/2014/main" id="{C4A48F32-3660-D51D-51E9-787653B934EF}"/>
                </a:ext>
              </a:extLst>
            </p:cNvPr>
            <p:cNvSpPr txBox="1"/>
            <p:nvPr/>
          </p:nvSpPr>
          <p:spPr>
            <a:xfrm>
              <a:off x="6652412" y="1888993"/>
              <a:ext cx="5351272" cy="615553"/>
            </a:xfrm>
            <a:prstGeom prst="rect">
              <a:avLst/>
            </a:prstGeom>
            <a:noFill/>
          </p:spPr>
          <p:txBody>
            <a:bodyPr wrap="none" rtlCol="0">
              <a:spAutoFit/>
            </a:bodyPr>
            <a:lstStyle/>
            <a:p>
              <a:pPr algn="ctr"/>
              <a:r>
                <a:rPr lang="en-US" i="1" dirty="0">
                  <a:latin typeface="Calibri" panose="020F0502020204030204" pitchFamily="34" charset="0"/>
                  <a:cs typeface="Calibri" panose="020F0502020204030204" pitchFamily="34" charset="0"/>
                </a:rPr>
                <a:t>How familiar are you with the work that Rotary does?</a:t>
              </a:r>
            </a:p>
            <a:p>
              <a:pPr algn="ctr"/>
              <a:r>
                <a:rPr lang="en-US" sz="1600" b="1" dirty="0">
                  <a:latin typeface="Calibri" panose="020F0502020204030204" pitchFamily="34" charset="0"/>
                  <a:cs typeface="Calibri" panose="020F0502020204030204" pitchFamily="34" charset="0"/>
                </a:rPr>
                <a:t>(understanding)</a:t>
              </a:r>
            </a:p>
          </p:txBody>
        </p:sp>
        <p:sp>
          <p:nvSpPr>
            <p:cNvPr id="9" name="TextBox 8">
              <a:extLst>
                <a:ext uri="{FF2B5EF4-FFF2-40B4-BE49-F238E27FC236}">
                  <a16:creationId xmlns:a16="http://schemas.microsoft.com/office/drawing/2014/main" id="{4955473C-16E9-A0A7-25B3-F0280756ECD7}"/>
                </a:ext>
              </a:extLst>
            </p:cNvPr>
            <p:cNvSpPr txBox="1"/>
            <p:nvPr/>
          </p:nvSpPr>
          <p:spPr>
            <a:xfrm>
              <a:off x="832698" y="1908034"/>
              <a:ext cx="5067300" cy="615553"/>
            </a:xfrm>
            <a:prstGeom prst="rect">
              <a:avLst/>
            </a:prstGeom>
            <a:noFill/>
          </p:spPr>
          <p:txBody>
            <a:bodyPr wrap="square">
              <a:spAutoFit/>
            </a:bodyPr>
            <a:lstStyle/>
            <a:p>
              <a:pPr algn="ctr" defTabSz="609585">
                <a:defRPr/>
              </a:pPr>
              <a:r>
                <a:rPr lang="en-US" i="1" dirty="0">
                  <a:latin typeface="Calibri"/>
                </a:rPr>
                <a:t>Have you heard of an organization called Rotary? </a:t>
              </a:r>
              <a:r>
                <a:rPr lang="en-US" sz="1600" b="1" dirty="0">
                  <a:latin typeface="Calibri"/>
                </a:rPr>
                <a:t>(awareness)</a:t>
              </a:r>
            </a:p>
          </p:txBody>
        </p:sp>
        <p:sp>
          <p:nvSpPr>
            <p:cNvPr id="12" name="Rectangle 11">
              <a:extLst>
                <a:ext uri="{FF2B5EF4-FFF2-40B4-BE49-F238E27FC236}">
                  <a16:creationId xmlns:a16="http://schemas.microsoft.com/office/drawing/2014/main" id="{98EF4FD7-3CD4-53EA-514C-22964242CC3C}"/>
                </a:ext>
              </a:extLst>
            </p:cNvPr>
            <p:cNvSpPr/>
            <p:nvPr/>
          </p:nvSpPr>
          <p:spPr>
            <a:xfrm>
              <a:off x="514021" y="2000480"/>
              <a:ext cx="322432" cy="193144"/>
            </a:xfrm>
            <a:prstGeom prst="rect">
              <a:avLst/>
            </a:prstGeom>
            <a:solidFill>
              <a:srgbClr val="FFCC7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391F7782-6976-92D8-602A-4151742B91C3}"/>
                </a:ext>
              </a:extLst>
            </p:cNvPr>
            <p:cNvSpPr/>
            <p:nvPr/>
          </p:nvSpPr>
          <p:spPr>
            <a:xfrm>
              <a:off x="6337490" y="1974270"/>
              <a:ext cx="322432" cy="193144"/>
            </a:xfrm>
            <a:prstGeom prst="rect">
              <a:avLst/>
            </a:prstGeom>
            <a:solidFill>
              <a:srgbClr val="FF9E0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3" name="TextBox 2">
            <a:extLst>
              <a:ext uri="{FF2B5EF4-FFF2-40B4-BE49-F238E27FC236}">
                <a16:creationId xmlns:a16="http://schemas.microsoft.com/office/drawing/2014/main" id="{1B438F89-9B8C-1BAF-5426-271C1D45ACC3}"/>
              </a:ext>
            </a:extLst>
          </p:cNvPr>
          <p:cNvSpPr txBox="1"/>
          <p:nvPr/>
        </p:nvSpPr>
        <p:spPr>
          <a:xfrm>
            <a:off x="8730356" y="6590639"/>
            <a:ext cx="3614044" cy="246221"/>
          </a:xfrm>
          <a:prstGeom prst="rect">
            <a:avLst/>
          </a:prstGeom>
          <a:noFill/>
        </p:spPr>
        <p:txBody>
          <a:bodyPr wrap="square">
            <a:spAutoFit/>
          </a:bodyPr>
          <a:lstStyle/>
          <a:p>
            <a:r>
              <a:rPr lang="en-US" sz="1000" b="1" dirty="0">
                <a:solidFill>
                  <a:schemeClr val="bg2">
                    <a:lumMod val="75000"/>
                  </a:schemeClr>
                </a:solidFill>
              </a:rPr>
              <a:t>Source: </a:t>
            </a:r>
            <a:r>
              <a:rPr lang="en-US" sz="1000" dirty="0">
                <a:solidFill>
                  <a:schemeClr val="bg2">
                    <a:lumMod val="75000"/>
                  </a:schemeClr>
                </a:solidFill>
              </a:rPr>
              <a:t>Rotary Global Public Image Research, Dec 2022</a:t>
            </a:r>
          </a:p>
        </p:txBody>
      </p:sp>
      <p:sp>
        <p:nvSpPr>
          <p:cNvPr id="10" name="TextBox 9">
            <a:extLst>
              <a:ext uri="{FF2B5EF4-FFF2-40B4-BE49-F238E27FC236}">
                <a16:creationId xmlns:a16="http://schemas.microsoft.com/office/drawing/2014/main" id="{1CF13BE6-0404-893C-D80B-F77C89F51B82}"/>
              </a:ext>
            </a:extLst>
          </p:cNvPr>
          <p:cNvSpPr txBox="1"/>
          <p:nvPr/>
        </p:nvSpPr>
        <p:spPr>
          <a:xfrm>
            <a:off x="219122" y="1341650"/>
            <a:ext cx="11325178" cy="584775"/>
          </a:xfrm>
          <a:prstGeom prst="rect">
            <a:avLst/>
          </a:prstGeom>
          <a:noFill/>
        </p:spPr>
        <p:txBody>
          <a:bodyPr wrap="square" rtlCol="0">
            <a:spAutoFit/>
          </a:bodyPr>
          <a:lstStyle/>
          <a:p>
            <a:r>
              <a:rPr lang="en-US" sz="3200" b="1" dirty="0"/>
              <a:t>Awareness versus Understanding</a:t>
            </a:r>
          </a:p>
        </p:txBody>
      </p:sp>
    </p:spTree>
    <p:extLst>
      <p:ext uri="{BB962C8B-B14F-4D97-AF65-F5344CB8AC3E}">
        <p14:creationId xmlns:p14="http://schemas.microsoft.com/office/powerpoint/2010/main" val="4281023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defTabSz="1219170">
              <a:buClr>
                <a:srgbClr val="000000"/>
              </a:buClr>
              <a:defRPr/>
            </a:pPr>
            <a:fld id="{97A94E25-127B-4C48-AF96-44BA7B823777}" type="slidenum">
              <a:rPr lang="en-US" kern="0" smtClean="0">
                <a:solidFill>
                  <a:srgbClr val="FFFFFF"/>
                </a:solidFill>
                <a:latin typeface="Arial"/>
                <a:cs typeface="Arial"/>
                <a:sym typeface="Arial"/>
              </a:rPr>
              <a:pPr defTabSz="1219170">
                <a:buClr>
                  <a:srgbClr val="000000"/>
                </a:buClr>
                <a:defRPr/>
              </a:pPr>
              <a:t>3</a:t>
            </a:fld>
            <a:endParaRPr lang="en-US" kern="0" dirty="0">
              <a:solidFill>
                <a:srgbClr val="FFFFFF"/>
              </a:solidFill>
              <a:latin typeface="Arial"/>
              <a:cs typeface="Arial"/>
              <a:sym typeface="Arial"/>
            </a:endParaRPr>
          </a:p>
        </p:txBody>
      </p:sp>
      <p:pic>
        <p:nvPicPr>
          <p:cNvPr id="8" name="Picture 7">
            <a:extLst>
              <a:ext uri="{FF2B5EF4-FFF2-40B4-BE49-F238E27FC236}">
                <a16:creationId xmlns:a16="http://schemas.microsoft.com/office/drawing/2014/main" id="{FFAB8CD7-C8BF-BEAF-7946-C66C3B803353}"/>
              </a:ext>
            </a:extLst>
          </p:cNvPr>
          <p:cNvPicPr>
            <a:picLocks noChangeAspect="1"/>
          </p:cNvPicPr>
          <p:nvPr/>
        </p:nvPicPr>
        <p:blipFill>
          <a:blip r:embed="rId3"/>
          <a:stretch>
            <a:fillRect/>
          </a:stretch>
        </p:blipFill>
        <p:spPr>
          <a:xfrm>
            <a:off x="0" y="-488026"/>
            <a:ext cx="12192000" cy="9147695"/>
          </a:xfrm>
          <a:prstGeom prst="rect">
            <a:avLst/>
          </a:prstGeom>
        </p:spPr>
      </p:pic>
    </p:spTree>
    <p:extLst>
      <p:ext uri="{BB962C8B-B14F-4D97-AF65-F5344CB8AC3E}">
        <p14:creationId xmlns:p14="http://schemas.microsoft.com/office/powerpoint/2010/main" val="158573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4</a:t>
            </a:fld>
            <a:endParaRPr lang="en-US" dirty="0"/>
          </a:p>
        </p:txBody>
      </p:sp>
      <p:sp>
        <p:nvSpPr>
          <p:cNvPr id="8" name="Title 1">
            <a:extLst>
              <a:ext uri="{FF2B5EF4-FFF2-40B4-BE49-F238E27FC236}">
                <a16:creationId xmlns:a16="http://schemas.microsoft.com/office/drawing/2014/main" id="{FD95AA73-1DA9-39A0-4B25-2F365F56AC3A}"/>
              </a:ext>
            </a:extLst>
          </p:cNvPr>
          <p:cNvSpPr txBox="1">
            <a:spLocks/>
          </p:cNvSpPr>
          <p:nvPr/>
        </p:nvSpPr>
        <p:spPr>
          <a:xfrm>
            <a:off x="0" y="0"/>
            <a:ext cx="12192000" cy="1127270"/>
          </a:xfrm>
          <a:prstGeom prst="rect">
            <a:avLst/>
          </a:prstGeom>
          <a:solidFill>
            <a:srgbClr val="01B4E7"/>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168275" algn="l"/>
            <a:r>
              <a:rPr lang="en-US" sz="4000" dirty="0">
                <a:solidFill>
                  <a:schemeClr val="bg1"/>
                </a:solidFill>
              </a:rPr>
              <a:t>Public </a:t>
            </a:r>
            <a:r>
              <a:rPr lang="en-US" sz="4000" dirty="0">
                <a:solidFill>
                  <a:schemeClr val="bg1"/>
                </a:solidFill>
                <a:cs typeface="Calibri" panose="020F0502020204030204" pitchFamily="34" charset="0"/>
              </a:rPr>
              <a:t>Image</a:t>
            </a:r>
            <a:r>
              <a:rPr lang="en-US" sz="4000" dirty="0">
                <a:solidFill>
                  <a:schemeClr val="bg1"/>
                </a:solidFill>
              </a:rPr>
              <a:t> – what is ours?</a:t>
            </a:r>
            <a:endParaRPr lang="en-GB" sz="4000" dirty="0">
              <a:solidFill>
                <a:schemeClr val="bg1"/>
              </a:solidFill>
            </a:endParaRPr>
          </a:p>
        </p:txBody>
      </p:sp>
      <p:sp>
        <p:nvSpPr>
          <p:cNvPr id="7" name="TextBox 6">
            <a:extLst>
              <a:ext uri="{FF2B5EF4-FFF2-40B4-BE49-F238E27FC236}">
                <a16:creationId xmlns:a16="http://schemas.microsoft.com/office/drawing/2014/main" id="{03B23D38-5D3A-821F-DBC4-C5FAE77B09CA}"/>
              </a:ext>
            </a:extLst>
          </p:cNvPr>
          <p:cNvSpPr txBox="1"/>
          <p:nvPr/>
        </p:nvSpPr>
        <p:spPr>
          <a:xfrm>
            <a:off x="151246" y="1242655"/>
            <a:ext cx="11633200" cy="892552"/>
          </a:xfrm>
          <a:prstGeom prst="rect">
            <a:avLst/>
          </a:prstGeom>
          <a:noFill/>
        </p:spPr>
        <p:txBody>
          <a:bodyPr wrap="square">
            <a:spAutoFit/>
          </a:bodyPr>
          <a:lstStyle/>
          <a:p>
            <a:pPr marL="76198" lvl="1" algn="ctr"/>
            <a:r>
              <a:rPr lang="en-US" sz="2600" b="1" dirty="0">
                <a:solidFill>
                  <a:schemeClr val="tx1">
                    <a:lumMod val="75000"/>
                  </a:schemeClr>
                </a:solidFill>
                <a:cs typeface="Calibri" panose="020F0502020204030204" pitchFamily="34" charset="0"/>
              </a:rPr>
              <a:t>While many people have heard of Rotary, the public does not have a consistent understanding of who we are or what we do</a:t>
            </a:r>
          </a:p>
        </p:txBody>
      </p:sp>
      <p:sp>
        <p:nvSpPr>
          <p:cNvPr id="9" name="TextBox 8">
            <a:extLst>
              <a:ext uri="{FF2B5EF4-FFF2-40B4-BE49-F238E27FC236}">
                <a16:creationId xmlns:a16="http://schemas.microsoft.com/office/drawing/2014/main" id="{83AC7D7A-F824-8687-01BA-FD637BAE0F71}"/>
              </a:ext>
            </a:extLst>
          </p:cNvPr>
          <p:cNvSpPr txBox="1"/>
          <p:nvPr/>
        </p:nvSpPr>
        <p:spPr>
          <a:xfrm>
            <a:off x="55083" y="6563998"/>
            <a:ext cx="4567276" cy="253916"/>
          </a:xfrm>
          <a:prstGeom prst="rect">
            <a:avLst/>
          </a:prstGeom>
          <a:noFill/>
        </p:spPr>
        <p:txBody>
          <a:bodyPr wrap="none" rtlCol="0">
            <a:spAutoFit/>
          </a:bodyPr>
          <a:lstStyle/>
          <a:p>
            <a:r>
              <a:rPr lang="en-US" sz="1050" i="1" dirty="0">
                <a:solidFill>
                  <a:schemeClr val="bg1">
                    <a:lumMod val="50000"/>
                  </a:schemeClr>
                </a:solidFill>
              </a:rPr>
              <a:t>Q: What comes to  mind when you hear the name Rotary or Rotary Club?</a:t>
            </a:r>
          </a:p>
        </p:txBody>
      </p:sp>
      <p:sp>
        <p:nvSpPr>
          <p:cNvPr id="3" name="TextBox 2">
            <a:extLst>
              <a:ext uri="{FF2B5EF4-FFF2-40B4-BE49-F238E27FC236}">
                <a16:creationId xmlns:a16="http://schemas.microsoft.com/office/drawing/2014/main" id="{1D6D768E-3121-E32B-2D8A-66C2ACBCD72A}"/>
              </a:ext>
            </a:extLst>
          </p:cNvPr>
          <p:cNvSpPr txBox="1"/>
          <p:nvPr/>
        </p:nvSpPr>
        <p:spPr>
          <a:xfrm>
            <a:off x="8730356" y="6590639"/>
            <a:ext cx="3614044" cy="246221"/>
          </a:xfrm>
          <a:prstGeom prst="rect">
            <a:avLst/>
          </a:prstGeom>
          <a:noFill/>
        </p:spPr>
        <p:txBody>
          <a:bodyPr wrap="square">
            <a:spAutoFit/>
          </a:bodyPr>
          <a:lstStyle/>
          <a:p>
            <a:r>
              <a:rPr lang="en-US" sz="1000" b="1" dirty="0">
                <a:solidFill>
                  <a:schemeClr val="bg2">
                    <a:lumMod val="75000"/>
                  </a:schemeClr>
                </a:solidFill>
              </a:rPr>
              <a:t>Source: </a:t>
            </a:r>
            <a:r>
              <a:rPr lang="en-US" sz="1000" dirty="0">
                <a:solidFill>
                  <a:schemeClr val="bg2">
                    <a:lumMod val="75000"/>
                  </a:schemeClr>
                </a:solidFill>
              </a:rPr>
              <a:t>Rotary Global Public Image Research, Dec 2022</a:t>
            </a:r>
          </a:p>
        </p:txBody>
      </p:sp>
      <p:pic>
        <p:nvPicPr>
          <p:cNvPr id="6" name="Picture 5" descr="A close-up of words&#10;&#10;Description automatically generated">
            <a:extLst>
              <a:ext uri="{FF2B5EF4-FFF2-40B4-BE49-F238E27FC236}">
                <a16:creationId xmlns:a16="http://schemas.microsoft.com/office/drawing/2014/main" id="{20810A24-1C59-9221-1DCF-3F251F657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624" y="2250592"/>
            <a:ext cx="7844444" cy="4027444"/>
          </a:xfrm>
          <a:prstGeom prst="rect">
            <a:avLst/>
          </a:prstGeom>
        </p:spPr>
      </p:pic>
    </p:spTree>
    <p:extLst>
      <p:ext uri="{BB962C8B-B14F-4D97-AF65-F5344CB8AC3E}">
        <p14:creationId xmlns:p14="http://schemas.microsoft.com/office/powerpoint/2010/main" val="1832384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B47B6999-58B9-30E0-AFB1-D32AEF89F8A7}"/>
              </a:ext>
            </a:extLst>
          </p:cNvPr>
          <p:cNvSpPr>
            <a:spLocks noGrp="1"/>
          </p:cNvSpPr>
          <p:nvPr>
            <p:ph type="body" sz="quarter" idx="14"/>
          </p:nvPr>
        </p:nvSpPr>
        <p:spPr>
          <a:xfrm>
            <a:off x="558800" y="374073"/>
            <a:ext cx="4978400" cy="2902527"/>
          </a:xfrm>
        </p:spPr>
        <p:txBody>
          <a:bodyPr/>
          <a:lstStyle/>
          <a:p>
            <a:r>
              <a:rPr lang="en-US" sz="4400" dirty="0">
                <a:solidFill>
                  <a:srgbClr val="FFFF66"/>
                </a:solidFill>
                <a:cs typeface="Calibri" panose="020F0502020204030204" pitchFamily="34" charset="0"/>
              </a:rPr>
              <a:t>Expanding our Reach </a:t>
            </a:r>
            <a:r>
              <a:rPr lang="en-US" sz="4400" dirty="0">
                <a:solidFill>
                  <a:schemeClr val="bg1"/>
                </a:solidFill>
                <a:cs typeface="Calibri" panose="020F0502020204030204" pitchFamily="34" charset="0"/>
              </a:rPr>
              <a:t>is a pillar of our Action Plan</a:t>
            </a:r>
            <a:endParaRPr lang="en-US" dirty="0"/>
          </a:p>
        </p:txBody>
      </p:sp>
      <p:sp>
        <p:nvSpPr>
          <p:cNvPr id="13" name="Subtitle 12">
            <a:extLst>
              <a:ext uri="{FF2B5EF4-FFF2-40B4-BE49-F238E27FC236}">
                <a16:creationId xmlns:a16="http://schemas.microsoft.com/office/drawing/2014/main" id="{8DE4A313-E552-8DCC-79B9-B0D27574D4BC}"/>
              </a:ext>
            </a:extLst>
          </p:cNvPr>
          <p:cNvSpPr>
            <a:spLocks noGrp="1"/>
          </p:cNvSpPr>
          <p:nvPr>
            <p:ph type="subTitle" idx="1"/>
          </p:nvPr>
        </p:nvSpPr>
        <p:spPr>
          <a:xfrm>
            <a:off x="706888" y="4022061"/>
            <a:ext cx="4533284" cy="1975764"/>
          </a:xfrm>
        </p:spPr>
        <p:txBody>
          <a:bodyPr>
            <a:noAutofit/>
          </a:bodyPr>
          <a:lstStyle/>
          <a:p>
            <a:pPr algn="ctr"/>
            <a:r>
              <a:rPr lang="en-US" sz="3200" dirty="0">
                <a:cs typeface="Calibri" panose="020F0502020204030204" pitchFamily="34" charset="0"/>
              </a:rPr>
              <a:t>Aims to introduce new audiences to Rotary in a consistent and relevant way</a:t>
            </a:r>
          </a:p>
        </p:txBody>
      </p:sp>
      <p:sp>
        <p:nvSpPr>
          <p:cNvPr id="5" name="Slide Number Placeholder 4">
            <a:extLst>
              <a:ext uri="{FF2B5EF4-FFF2-40B4-BE49-F238E27FC236}">
                <a16:creationId xmlns:a16="http://schemas.microsoft.com/office/drawing/2014/main" id="{E7ED3971-B65F-2260-CAE3-80E44A279B10}"/>
              </a:ext>
            </a:extLst>
          </p:cNvPr>
          <p:cNvSpPr>
            <a:spLocks noGrp="1"/>
          </p:cNvSpPr>
          <p:nvPr>
            <p:ph type="sldNum" sz="quarter" idx="15"/>
          </p:nvPr>
        </p:nvSpPr>
        <p:spPr/>
        <p:txBody>
          <a:bodyPr/>
          <a:lstStyle/>
          <a:p>
            <a:fld id="{97A94E25-127B-4C48-AF96-44BA7B823777}" type="slidenum">
              <a:rPr lang="en-US" smtClean="0"/>
              <a:pPr/>
              <a:t>5</a:t>
            </a:fld>
            <a:endParaRPr lang="en-US"/>
          </a:p>
        </p:txBody>
      </p:sp>
      <p:pic>
        <p:nvPicPr>
          <p:cNvPr id="7" name="Picture 6" descr="A picture containing drawing, device&#10;&#10;Description automatically generated">
            <a:extLst>
              <a:ext uri="{FF2B5EF4-FFF2-40B4-BE49-F238E27FC236}">
                <a16:creationId xmlns:a16="http://schemas.microsoft.com/office/drawing/2014/main" id="{3CAE4E53-547C-3DFA-299B-C6AD06025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1156" y="1029029"/>
            <a:ext cx="5298977" cy="5298977"/>
          </a:xfrm>
          <a:prstGeom prst="rect">
            <a:avLst/>
          </a:prstGeom>
        </p:spPr>
      </p:pic>
      <p:grpSp>
        <p:nvGrpSpPr>
          <p:cNvPr id="16" name="Group 15">
            <a:extLst>
              <a:ext uri="{FF2B5EF4-FFF2-40B4-BE49-F238E27FC236}">
                <a16:creationId xmlns:a16="http://schemas.microsoft.com/office/drawing/2014/main" id="{B690BC21-35D5-6FE1-3F92-DECF06731033}"/>
              </a:ext>
            </a:extLst>
          </p:cNvPr>
          <p:cNvGrpSpPr/>
          <p:nvPr/>
        </p:nvGrpSpPr>
        <p:grpSpPr>
          <a:xfrm>
            <a:off x="6724545" y="2010164"/>
            <a:ext cx="4620578" cy="3349232"/>
            <a:chOff x="6724545" y="2010164"/>
            <a:chExt cx="4620578" cy="3349232"/>
          </a:xfrm>
        </p:grpSpPr>
        <p:sp>
          <p:nvSpPr>
            <p:cNvPr id="8" name="Rectangle 7">
              <a:extLst>
                <a:ext uri="{FF2B5EF4-FFF2-40B4-BE49-F238E27FC236}">
                  <a16:creationId xmlns:a16="http://schemas.microsoft.com/office/drawing/2014/main" id="{5A74FE3E-5BB6-CE5A-0DBE-457856A2CD71}"/>
                </a:ext>
              </a:extLst>
            </p:cNvPr>
            <p:cNvSpPr/>
            <p:nvPr/>
          </p:nvSpPr>
          <p:spPr>
            <a:xfrm>
              <a:off x="6766031" y="2010164"/>
              <a:ext cx="1751412" cy="698905"/>
            </a:xfrm>
            <a:prstGeom prst="rect">
              <a:avLst/>
            </a:prstGeom>
          </p:spPr>
          <p:txBody>
            <a:bodyPr wrap="square" anchor="ctr">
              <a:noAutofit/>
            </a:bodyPr>
            <a:lstStyle/>
            <a:p>
              <a:pPr algn="ctr">
                <a:lnSpc>
                  <a:spcPct val="90000"/>
                </a:lnSpc>
              </a:pPr>
              <a:r>
                <a:rPr lang="en-US" sz="2000" b="1" dirty="0">
                  <a:solidFill>
                    <a:schemeClr val="bg1"/>
                  </a:solidFill>
                </a:rPr>
                <a:t> Increase </a:t>
              </a:r>
              <a:br>
                <a:rPr lang="en-US" sz="2000" b="1" dirty="0">
                  <a:solidFill>
                    <a:schemeClr val="bg1"/>
                  </a:solidFill>
                </a:rPr>
              </a:br>
              <a:r>
                <a:rPr lang="en-US" sz="2000" b="1" dirty="0">
                  <a:solidFill>
                    <a:schemeClr val="bg1"/>
                  </a:solidFill>
                </a:rPr>
                <a:t>Impact</a:t>
              </a:r>
            </a:p>
          </p:txBody>
        </p:sp>
        <p:sp>
          <p:nvSpPr>
            <p:cNvPr id="9" name="Rectangle 8">
              <a:extLst>
                <a:ext uri="{FF2B5EF4-FFF2-40B4-BE49-F238E27FC236}">
                  <a16:creationId xmlns:a16="http://schemas.microsoft.com/office/drawing/2014/main" id="{AA2D5C52-BE49-1F67-B31A-F957607D4396}"/>
                </a:ext>
              </a:extLst>
            </p:cNvPr>
            <p:cNvSpPr/>
            <p:nvPr/>
          </p:nvSpPr>
          <p:spPr>
            <a:xfrm>
              <a:off x="9593711" y="2010164"/>
              <a:ext cx="1751412" cy="698905"/>
            </a:xfrm>
            <a:prstGeom prst="rect">
              <a:avLst/>
            </a:prstGeom>
          </p:spPr>
          <p:txBody>
            <a:bodyPr wrap="square" anchor="ctr">
              <a:noAutofit/>
            </a:bodyPr>
            <a:lstStyle/>
            <a:p>
              <a:pPr algn="ctr">
                <a:lnSpc>
                  <a:spcPct val="90000"/>
                </a:lnSpc>
              </a:pPr>
              <a:r>
                <a:rPr lang="en-US" sz="2000" b="1" dirty="0">
                  <a:solidFill>
                    <a:srgbClr val="FFFF66"/>
                  </a:solidFill>
                  <a:effectLst>
                    <a:glow rad="50800">
                      <a:schemeClr val="accent1">
                        <a:alpha val="40000"/>
                      </a:schemeClr>
                    </a:glow>
                  </a:effectLst>
                </a:rPr>
                <a:t>Expand </a:t>
              </a:r>
              <a:br>
                <a:rPr lang="en-US" sz="2000" b="1" dirty="0">
                  <a:solidFill>
                    <a:srgbClr val="FFFF66"/>
                  </a:solidFill>
                  <a:effectLst>
                    <a:glow rad="50800">
                      <a:schemeClr val="accent1">
                        <a:alpha val="40000"/>
                      </a:schemeClr>
                    </a:glow>
                  </a:effectLst>
                </a:rPr>
              </a:br>
              <a:r>
                <a:rPr lang="en-US" sz="2000" b="1" dirty="0">
                  <a:solidFill>
                    <a:srgbClr val="FFFF66"/>
                  </a:solidFill>
                  <a:effectLst>
                    <a:glow rad="50800">
                      <a:schemeClr val="accent1">
                        <a:alpha val="40000"/>
                      </a:schemeClr>
                    </a:glow>
                  </a:effectLst>
                </a:rPr>
                <a:t>Reach</a:t>
              </a:r>
            </a:p>
          </p:txBody>
        </p:sp>
        <p:sp>
          <p:nvSpPr>
            <p:cNvPr id="10" name="Rectangle 9">
              <a:extLst>
                <a:ext uri="{FF2B5EF4-FFF2-40B4-BE49-F238E27FC236}">
                  <a16:creationId xmlns:a16="http://schemas.microsoft.com/office/drawing/2014/main" id="{78F9D5E8-824D-B03E-7E7E-392CCAC148E6}"/>
                </a:ext>
              </a:extLst>
            </p:cNvPr>
            <p:cNvSpPr/>
            <p:nvPr/>
          </p:nvSpPr>
          <p:spPr>
            <a:xfrm>
              <a:off x="9481721" y="4680915"/>
              <a:ext cx="1751412" cy="678481"/>
            </a:xfrm>
            <a:prstGeom prst="rect">
              <a:avLst/>
            </a:prstGeom>
          </p:spPr>
          <p:txBody>
            <a:bodyPr wrap="square" anchor="ctr">
              <a:noAutofit/>
            </a:bodyPr>
            <a:lstStyle/>
            <a:p>
              <a:pPr algn="ctr">
                <a:lnSpc>
                  <a:spcPct val="90000"/>
                </a:lnSpc>
              </a:pPr>
              <a:r>
                <a:rPr lang="en-US" b="1" spc="-50" dirty="0">
                  <a:solidFill>
                    <a:schemeClr val="bg1"/>
                  </a:solidFill>
                </a:rPr>
                <a:t>Enhance Participant Engagement </a:t>
              </a:r>
            </a:p>
          </p:txBody>
        </p:sp>
        <p:sp>
          <p:nvSpPr>
            <p:cNvPr id="11" name="Rectangle 10">
              <a:extLst>
                <a:ext uri="{FF2B5EF4-FFF2-40B4-BE49-F238E27FC236}">
                  <a16:creationId xmlns:a16="http://schemas.microsoft.com/office/drawing/2014/main" id="{4F2C3D86-7FA1-A595-21B6-A6211399AA64}"/>
                </a:ext>
              </a:extLst>
            </p:cNvPr>
            <p:cNvSpPr/>
            <p:nvPr/>
          </p:nvSpPr>
          <p:spPr>
            <a:xfrm>
              <a:off x="6724545" y="4660491"/>
              <a:ext cx="1751412" cy="698905"/>
            </a:xfrm>
            <a:prstGeom prst="rect">
              <a:avLst/>
            </a:prstGeom>
          </p:spPr>
          <p:txBody>
            <a:bodyPr wrap="square" anchor="ctr">
              <a:noAutofit/>
            </a:bodyPr>
            <a:lstStyle/>
            <a:p>
              <a:pPr algn="ctr">
                <a:lnSpc>
                  <a:spcPct val="90000"/>
                </a:lnSpc>
              </a:pPr>
              <a:r>
                <a:rPr lang="en-US" b="1" dirty="0">
                  <a:solidFill>
                    <a:schemeClr val="bg1"/>
                  </a:solidFill>
                </a:rPr>
                <a:t>Increase </a:t>
              </a:r>
              <a:br>
                <a:rPr lang="en-US" b="1" dirty="0">
                  <a:solidFill>
                    <a:schemeClr val="bg1"/>
                  </a:solidFill>
                </a:rPr>
              </a:br>
              <a:r>
                <a:rPr lang="en-US" b="1" dirty="0">
                  <a:solidFill>
                    <a:schemeClr val="bg1"/>
                  </a:solidFill>
                </a:rPr>
                <a:t>Our Ability </a:t>
              </a:r>
              <a:br>
                <a:rPr lang="en-US" b="1" dirty="0">
                  <a:solidFill>
                    <a:schemeClr val="bg1"/>
                  </a:solidFill>
                </a:rPr>
              </a:br>
              <a:r>
                <a:rPr lang="en-US" b="1" dirty="0">
                  <a:solidFill>
                    <a:schemeClr val="bg1"/>
                  </a:solidFill>
                </a:rPr>
                <a:t>to Adapt</a:t>
              </a:r>
            </a:p>
          </p:txBody>
        </p:sp>
        <p:sp>
          <p:nvSpPr>
            <p:cNvPr id="12" name="Rectangle 11">
              <a:extLst>
                <a:ext uri="{FF2B5EF4-FFF2-40B4-BE49-F238E27FC236}">
                  <a16:creationId xmlns:a16="http://schemas.microsoft.com/office/drawing/2014/main" id="{26E6BE47-6785-7B50-3F49-E0653DAA6C0F}"/>
                </a:ext>
              </a:extLst>
            </p:cNvPr>
            <p:cNvSpPr/>
            <p:nvPr/>
          </p:nvSpPr>
          <p:spPr>
            <a:xfrm>
              <a:off x="7915885" y="2787779"/>
              <a:ext cx="2249875" cy="1569660"/>
            </a:xfrm>
            <a:prstGeom prst="rect">
              <a:avLst/>
            </a:prstGeom>
            <a:noFill/>
          </p:spPr>
          <p:txBody>
            <a:bodyPr wrap="square">
              <a:spAutoFit/>
            </a:bodyPr>
            <a:lstStyle/>
            <a:p>
              <a:pPr algn="ctr"/>
              <a:r>
                <a:rPr lang="en-US" sz="3200" b="1" dirty="0"/>
                <a:t>A </a:t>
              </a:r>
              <a:br>
                <a:rPr lang="en-US" sz="3200" b="1" dirty="0"/>
              </a:br>
              <a:r>
                <a:rPr lang="en-US" sz="3200" b="1" dirty="0"/>
                <a:t>Stronger Brand</a:t>
              </a:r>
            </a:p>
          </p:txBody>
        </p:sp>
      </p:grpSp>
    </p:spTree>
    <p:extLst>
      <p:ext uri="{BB962C8B-B14F-4D97-AF65-F5344CB8AC3E}">
        <p14:creationId xmlns:p14="http://schemas.microsoft.com/office/powerpoint/2010/main" val="1628990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picture containing drawing, device&#10;&#10;Description automatically generated">
            <a:extLst>
              <a:ext uri="{FF2B5EF4-FFF2-40B4-BE49-F238E27FC236}">
                <a16:creationId xmlns:a16="http://schemas.microsoft.com/office/drawing/2014/main" id="{B2C95D73-4791-C043-A5F7-D56395D232AF}"/>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60698" y="2584035"/>
            <a:ext cx="3291840" cy="3291840"/>
          </a:xfrm>
          <a:prstGeom prst="rect">
            <a:avLst/>
          </a:prstGeom>
        </p:spPr>
      </p:pic>
      <p:sp>
        <p:nvSpPr>
          <p:cNvPr id="38" name="Rectangle 37">
            <a:extLst>
              <a:ext uri="{FF2B5EF4-FFF2-40B4-BE49-F238E27FC236}">
                <a16:creationId xmlns:a16="http://schemas.microsoft.com/office/drawing/2014/main" id="{E6C7B2DF-8589-CD4E-A671-DB59E605ACBB}"/>
              </a:ext>
            </a:extLst>
          </p:cNvPr>
          <p:cNvSpPr/>
          <p:nvPr/>
        </p:nvSpPr>
        <p:spPr>
          <a:xfrm>
            <a:off x="4627653" y="3109201"/>
            <a:ext cx="1371600" cy="584775"/>
          </a:xfrm>
          <a:prstGeom prst="rect">
            <a:avLst/>
          </a:prstGeom>
        </p:spPr>
        <p:txBody>
          <a:bodyPr wrap="square" anchor="ctr">
            <a:noAutofit/>
          </a:bodyPr>
          <a:lstStyle/>
          <a:p>
            <a:pPr algn="ctr">
              <a:lnSpc>
                <a:spcPct val="90000"/>
              </a:lnSpc>
            </a:pPr>
            <a:r>
              <a:rPr lang="en-US" sz="1100" b="1">
                <a:solidFill>
                  <a:schemeClr val="bg1"/>
                </a:solidFill>
              </a:rPr>
              <a:t> Increase </a:t>
            </a:r>
            <a:br>
              <a:rPr lang="en-US" sz="1100" b="1">
                <a:solidFill>
                  <a:schemeClr val="bg1"/>
                </a:solidFill>
              </a:rPr>
            </a:br>
            <a:r>
              <a:rPr lang="en-US" sz="1100" b="1">
                <a:solidFill>
                  <a:schemeClr val="bg1"/>
                </a:solidFill>
              </a:rPr>
              <a:t>Impact</a:t>
            </a:r>
          </a:p>
        </p:txBody>
      </p:sp>
      <p:sp>
        <p:nvSpPr>
          <p:cNvPr id="39" name="Rectangle 38">
            <a:extLst>
              <a:ext uri="{FF2B5EF4-FFF2-40B4-BE49-F238E27FC236}">
                <a16:creationId xmlns:a16="http://schemas.microsoft.com/office/drawing/2014/main" id="{96050997-8974-EA42-9E0A-4BF19CCD5DF9}"/>
              </a:ext>
            </a:extLst>
          </p:cNvPr>
          <p:cNvSpPr/>
          <p:nvPr/>
        </p:nvSpPr>
        <p:spPr>
          <a:xfrm>
            <a:off x="6178970" y="3112363"/>
            <a:ext cx="1371600" cy="584775"/>
          </a:xfrm>
          <a:prstGeom prst="rect">
            <a:avLst/>
          </a:prstGeom>
        </p:spPr>
        <p:txBody>
          <a:bodyPr wrap="square" anchor="ctr">
            <a:noAutofit/>
          </a:bodyPr>
          <a:lstStyle/>
          <a:p>
            <a:pPr algn="ctr">
              <a:lnSpc>
                <a:spcPct val="90000"/>
              </a:lnSpc>
            </a:pPr>
            <a:r>
              <a:rPr lang="en-US" sz="1100" b="1">
                <a:solidFill>
                  <a:schemeClr val="bg1"/>
                </a:solidFill>
              </a:rPr>
              <a:t>Expand </a:t>
            </a:r>
            <a:br>
              <a:rPr lang="en-US" sz="1100" b="1">
                <a:solidFill>
                  <a:schemeClr val="bg1"/>
                </a:solidFill>
              </a:rPr>
            </a:br>
            <a:r>
              <a:rPr lang="en-US" sz="1100" b="1">
                <a:solidFill>
                  <a:schemeClr val="bg1"/>
                </a:solidFill>
              </a:rPr>
              <a:t>Reach</a:t>
            </a:r>
          </a:p>
        </p:txBody>
      </p:sp>
      <p:sp>
        <p:nvSpPr>
          <p:cNvPr id="50" name="Rectangle 49">
            <a:extLst>
              <a:ext uri="{FF2B5EF4-FFF2-40B4-BE49-F238E27FC236}">
                <a16:creationId xmlns:a16="http://schemas.microsoft.com/office/drawing/2014/main" id="{4F305083-F5DF-B14D-9B94-DE771CF51154}"/>
              </a:ext>
            </a:extLst>
          </p:cNvPr>
          <p:cNvSpPr/>
          <p:nvPr/>
        </p:nvSpPr>
        <p:spPr>
          <a:xfrm>
            <a:off x="6178970" y="4832814"/>
            <a:ext cx="1371600" cy="567686"/>
          </a:xfrm>
          <a:prstGeom prst="rect">
            <a:avLst/>
          </a:prstGeom>
        </p:spPr>
        <p:txBody>
          <a:bodyPr wrap="square" anchor="ctr">
            <a:noAutofit/>
          </a:bodyPr>
          <a:lstStyle/>
          <a:p>
            <a:pPr algn="ctr">
              <a:lnSpc>
                <a:spcPct val="90000"/>
              </a:lnSpc>
            </a:pPr>
            <a:r>
              <a:rPr lang="en-US" sz="1100" b="1" spc="-50">
                <a:solidFill>
                  <a:schemeClr val="bg1"/>
                </a:solidFill>
              </a:rPr>
              <a:t>Enhance Participant Engagement </a:t>
            </a:r>
          </a:p>
        </p:txBody>
      </p:sp>
      <p:sp>
        <p:nvSpPr>
          <p:cNvPr id="51" name="Rectangle 50">
            <a:extLst>
              <a:ext uri="{FF2B5EF4-FFF2-40B4-BE49-F238E27FC236}">
                <a16:creationId xmlns:a16="http://schemas.microsoft.com/office/drawing/2014/main" id="{AB40171A-9C78-9740-AB85-3EE66C437AC5}"/>
              </a:ext>
            </a:extLst>
          </p:cNvPr>
          <p:cNvSpPr/>
          <p:nvPr/>
        </p:nvSpPr>
        <p:spPr>
          <a:xfrm>
            <a:off x="4627653" y="4815725"/>
            <a:ext cx="1371600" cy="584775"/>
          </a:xfrm>
          <a:prstGeom prst="rect">
            <a:avLst/>
          </a:prstGeom>
        </p:spPr>
        <p:txBody>
          <a:bodyPr wrap="square" anchor="ctr">
            <a:noAutofit/>
          </a:bodyPr>
          <a:lstStyle/>
          <a:p>
            <a:pPr algn="ctr">
              <a:lnSpc>
                <a:spcPct val="90000"/>
              </a:lnSpc>
            </a:pPr>
            <a:r>
              <a:rPr lang="en-US" sz="1100" b="1">
                <a:solidFill>
                  <a:schemeClr val="bg1"/>
                </a:solidFill>
              </a:rPr>
              <a:t>Increase </a:t>
            </a:r>
            <a:br>
              <a:rPr lang="en-US" sz="1100" b="1">
                <a:solidFill>
                  <a:schemeClr val="bg1"/>
                </a:solidFill>
              </a:rPr>
            </a:br>
            <a:r>
              <a:rPr lang="en-US" sz="1100" b="1">
                <a:solidFill>
                  <a:schemeClr val="bg1"/>
                </a:solidFill>
              </a:rPr>
              <a:t>Our Ability </a:t>
            </a:r>
            <a:br>
              <a:rPr lang="en-US" sz="1100" b="1">
                <a:solidFill>
                  <a:schemeClr val="bg1"/>
                </a:solidFill>
              </a:rPr>
            </a:br>
            <a:r>
              <a:rPr lang="en-US" sz="1100" b="1">
                <a:solidFill>
                  <a:schemeClr val="bg1"/>
                </a:solidFill>
              </a:rPr>
              <a:t>to Adapt</a:t>
            </a:r>
          </a:p>
        </p:txBody>
      </p:sp>
      <p:sp>
        <p:nvSpPr>
          <p:cNvPr id="6" name="Title 5">
            <a:extLst>
              <a:ext uri="{FF2B5EF4-FFF2-40B4-BE49-F238E27FC236}">
                <a16:creationId xmlns:a16="http://schemas.microsoft.com/office/drawing/2014/main" id="{52F2D467-236B-F545-B37C-D341512E0C24}"/>
              </a:ext>
            </a:extLst>
          </p:cNvPr>
          <p:cNvSpPr>
            <a:spLocks noGrp="1"/>
          </p:cNvSpPr>
          <p:nvPr>
            <p:ph type="title"/>
          </p:nvPr>
        </p:nvSpPr>
        <p:spPr>
          <a:xfrm>
            <a:off x="381000" y="1"/>
            <a:ext cx="11506200" cy="1359504"/>
          </a:xfrm>
        </p:spPr>
        <p:txBody>
          <a:bodyPr>
            <a:normAutofit/>
          </a:bodyPr>
          <a:lstStyle/>
          <a:p>
            <a:r>
              <a:rPr lang="en-US" sz="4400" dirty="0"/>
              <a:t>Strategies to expand our reach</a:t>
            </a:r>
          </a:p>
        </p:txBody>
      </p:sp>
      <p:sp>
        <p:nvSpPr>
          <p:cNvPr id="5" name="Slide Number Placeholder 4">
            <a:extLst>
              <a:ext uri="{FF2B5EF4-FFF2-40B4-BE49-F238E27FC236}">
                <a16:creationId xmlns:a16="http://schemas.microsoft.com/office/drawing/2014/main" id="{BBF88B81-9A3D-CA49-874D-7BF045742158}"/>
              </a:ext>
            </a:extLst>
          </p:cNvPr>
          <p:cNvSpPr>
            <a:spLocks noGrp="1"/>
          </p:cNvSpPr>
          <p:nvPr>
            <p:ph type="sldNum" sz="quarter" idx="12"/>
          </p:nvPr>
        </p:nvSpPr>
        <p:spPr/>
        <p:txBody>
          <a:bodyPr/>
          <a:lstStyle/>
          <a:p>
            <a:fld id="{97A94E25-127B-4C48-AF96-44BA7B823777}" type="slidenum">
              <a:rPr lang="en-US" smtClean="0"/>
              <a:pPr/>
              <a:t>6</a:t>
            </a:fld>
            <a:endParaRPr lang="en-US"/>
          </a:p>
        </p:txBody>
      </p:sp>
      <p:sp>
        <p:nvSpPr>
          <p:cNvPr id="31" name="Rectangle 30">
            <a:extLst>
              <a:ext uri="{FF2B5EF4-FFF2-40B4-BE49-F238E27FC236}">
                <a16:creationId xmlns:a16="http://schemas.microsoft.com/office/drawing/2014/main" id="{51267C05-017D-344C-A67E-1E1BADF17372}"/>
              </a:ext>
            </a:extLst>
          </p:cNvPr>
          <p:cNvSpPr/>
          <p:nvPr/>
        </p:nvSpPr>
        <p:spPr>
          <a:xfrm>
            <a:off x="5396873" y="3752903"/>
            <a:ext cx="1455851" cy="923330"/>
          </a:xfrm>
          <a:prstGeom prst="rect">
            <a:avLst/>
          </a:prstGeom>
          <a:noFill/>
        </p:spPr>
        <p:txBody>
          <a:bodyPr wrap="square">
            <a:spAutoFit/>
          </a:bodyPr>
          <a:lstStyle/>
          <a:p>
            <a:pPr algn="ctr"/>
            <a:r>
              <a:rPr lang="en-US" b="1">
                <a:solidFill>
                  <a:schemeClr val="bg1">
                    <a:lumMod val="65000"/>
                  </a:schemeClr>
                </a:solidFill>
              </a:rPr>
              <a:t>A </a:t>
            </a:r>
            <a:br>
              <a:rPr lang="en-US" b="1">
                <a:solidFill>
                  <a:schemeClr val="bg1">
                    <a:lumMod val="65000"/>
                  </a:schemeClr>
                </a:solidFill>
              </a:rPr>
            </a:br>
            <a:r>
              <a:rPr lang="en-US" b="1">
                <a:solidFill>
                  <a:schemeClr val="bg1">
                    <a:lumMod val="65000"/>
                  </a:schemeClr>
                </a:solidFill>
              </a:rPr>
              <a:t>Stronger Brand</a:t>
            </a:r>
          </a:p>
        </p:txBody>
      </p:sp>
      <p:pic>
        <p:nvPicPr>
          <p:cNvPr id="9" name="Picture 8">
            <a:extLst>
              <a:ext uri="{FF2B5EF4-FFF2-40B4-BE49-F238E27FC236}">
                <a16:creationId xmlns:a16="http://schemas.microsoft.com/office/drawing/2014/main" id="{0F8961E1-F280-324D-AE68-1218C247A436}"/>
              </a:ext>
            </a:extLst>
          </p:cNvPr>
          <p:cNvPicPr>
            <a:picLocks noChangeAspect="1"/>
          </p:cNvPicPr>
          <p:nvPr/>
        </p:nvPicPr>
        <p:blipFill>
          <a:blip r:embed="rId4"/>
          <a:stretch>
            <a:fillRect/>
          </a:stretch>
        </p:blipFill>
        <p:spPr>
          <a:xfrm>
            <a:off x="7588313" y="2607159"/>
            <a:ext cx="829056" cy="3194304"/>
          </a:xfrm>
          <a:prstGeom prst="rect">
            <a:avLst/>
          </a:prstGeom>
        </p:spPr>
      </p:pic>
      <p:pic>
        <p:nvPicPr>
          <p:cNvPr id="11" name="Picture 10">
            <a:extLst>
              <a:ext uri="{FF2B5EF4-FFF2-40B4-BE49-F238E27FC236}">
                <a16:creationId xmlns:a16="http://schemas.microsoft.com/office/drawing/2014/main" id="{E5FF90C3-2933-BA46-AF23-07F60D63DED4}"/>
              </a:ext>
            </a:extLst>
          </p:cNvPr>
          <p:cNvPicPr>
            <a:picLocks noChangeAspect="1"/>
          </p:cNvPicPr>
          <p:nvPr/>
        </p:nvPicPr>
        <p:blipFill>
          <a:blip r:embed="rId5"/>
          <a:stretch>
            <a:fillRect/>
          </a:stretch>
        </p:blipFill>
        <p:spPr>
          <a:xfrm>
            <a:off x="4509466" y="1879182"/>
            <a:ext cx="3194304" cy="829056"/>
          </a:xfrm>
          <a:prstGeom prst="rect">
            <a:avLst/>
          </a:prstGeom>
        </p:spPr>
      </p:pic>
      <p:pic>
        <p:nvPicPr>
          <p:cNvPr id="12" name="Picture 11">
            <a:extLst>
              <a:ext uri="{FF2B5EF4-FFF2-40B4-BE49-F238E27FC236}">
                <a16:creationId xmlns:a16="http://schemas.microsoft.com/office/drawing/2014/main" id="{455BFE8E-FCE8-E144-AE83-8A0DFBEE2C39}"/>
              </a:ext>
            </a:extLst>
          </p:cNvPr>
          <p:cNvPicPr>
            <a:picLocks noChangeAspect="1"/>
          </p:cNvPicPr>
          <p:nvPr/>
        </p:nvPicPr>
        <p:blipFill>
          <a:blip r:embed="rId6"/>
          <a:stretch>
            <a:fillRect/>
          </a:stretch>
        </p:blipFill>
        <p:spPr>
          <a:xfrm>
            <a:off x="4498846" y="5824587"/>
            <a:ext cx="3194304" cy="796544"/>
          </a:xfrm>
          <a:prstGeom prst="rect">
            <a:avLst/>
          </a:prstGeom>
        </p:spPr>
      </p:pic>
      <p:pic>
        <p:nvPicPr>
          <p:cNvPr id="2" name="Picture 1">
            <a:extLst>
              <a:ext uri="{FF2B5EF4-FFF2-40B4-BE49-F238E27FC236}">
                <a16:creationId xmlns:a16="http://schemas.microsoft.com/office/drawing/2014/main" id="{C93BFFFF-C8F3-9843-8D2A-40120D1A316F}"/>
              </a:ext>
            </a:extLst>
          </p:cNvPr>
          <p:cNvPicPr>
            <a:picLocks noChangeAspect="1"/>
          </p:cNvPicPr>
          <p:nvPr/>
        </p:nvPicPr>
        <p:blipFill>
          <a:blip r:embed="rId7"/>
          <a:stretch>
            <a:fillRect/>
          </a:stretch>
        </p:blipFill>
        <p:spPr>
          <a:xfrm>
            <a:off x="3798597" y="2607159"/>
            <a:ext cx="829056" cy="3194304"/>
          </a:xfrm>
          <a:prstGeom prst="rect">
            <a:avLst/>
          </a:prstGeom>
        </p:spPr>
      </p:pic>
      <p:cxnSp>
        <p:nvCxnSpPr>
          <p:cNvPr id="18" name="Straight Connector 17">
            <a:extLst>
              <a:ext uri="{FF2B5EF4-FFF2-40B4-BE49-F238E27FC236}">
                <a16:creationId xmlns:a16="http://schemas.microsoft.com/office/drawing/2014/main" id="{6F4E7F9B-BBF0-4149-AC3C-D27343AE04E9}"/>
              </a:ext>
            </a:extLst>
          </p:cNvPr>
          <p:cNvCxnSpPr>
            <a:cxnSpLocks/>
          </p:cNvCxnSpPr>
          <p:nvPr/>
        </p:nvCxnSpPr>
        <p:spPr>
          <a:xfrm flipV="1">
            <a:off x="3868788" y="4815727"/>
            <a:ext cx="989815" cy="934514"/>
          </a:xfrm>
          <a:prstGeom prst="line">
            <a:avLst/>
          </a:prstGeom>
          <a:ln>
            <a:solidFill>
              <a:schemeClr val="tx1">
                <a:lumMod val="65000"/>
                <a:lumOff val="3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4BCDA03-C48C-0A4B-934D-7D050C3E1265}"/>
              </a:ext>
            </a:extLst>
          </p:cNvPr>
          <p:cNvCxnSpPr>
            <a:cxnSpLocks/>
          </p:cNvCxnSpPr>
          <p:nvPr/>
        </p:nvCxnSpPr>
        <p:spPr>
          <a:xfrm flipV="1">
            <a:off x="4665396" y="4815727"/>
            <a:ext cx="195784" cy="189177"/>
          </a:xfrm>
          <a:prstGeom prst="line">
            <a:avLst/>
          </a:prstGeom>
          <a:ln>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258EF21-B4A9-4834-AAB6-DB52DDDE274F}"/>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C953A499-157D-4B72-8D47-D6503E1B292B}"/>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8" name="Rectangle 7">
            <a:extLst>
              <a:ext uri="{FF2B5EF4-FFF2-40B4-BE49-F238E27FC236}">
                <a16:creationId xmlns:a16="http://schemas.microsoft.com/office/drawing/2014/main" id="{6D882304-D65A-4D45-8A33-F8659844CEB2}"/>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pic>
        <p:nvPicPr>
          <p:cNvPr id="10" name="Picture 4">
            <a:extLst>
              <a:ext uri="{FF2B5EF4-FFF2-40B4-BE49-F238E27FC236}">
                <a16:creationId xmlns:a16="http://schemas.microsoft.com/office/drawing/2014/main" id="{B759033E-0E23-D1C9-A402-4A950E63DB75}"/>
              </a:ext>
            </a:extLst>
          </p:cNvPr>
          <p:cNvPicPr>
            <a:picLocks noChangeAspect="1"/>
          </p:cNvPicPr>
          <p:nvPr/>
        </p:nvPicPr>
        <p:blipFill>
          <a:blip r:embed="rId8"/>
          <a:stretch>
            <a:fillRect/>
          </a:stretch>
        </p:blipFill>
        <p:spPr>
          <a:xfrm>
            <a:off x="3301510" y="1598270"/>
            <a:ext cx="5270309" cy="5270309"/>
          </a:xfrm>
          <a:prstGeom prst="rect">
            <a:avLst/>
          </a:prstGeom>
        </p:spPr>
      </p:pic>
      <p:sp>
        <p:nvSpPr>
          <p:cNvPr id="13" name="TextBox 12">
            <a:extLst>
              <a:ext uri="{FF2B5EF4-FFF2-40B4-BE49-F238E27FC236}">
                <a16:creationId xmlns:a16="http://schemas.microsoft.com/office/drawing/2014/main" id="{BA065BA3-B9BB-8674-3866-E6B3E5BEC4DD}"/>
              </a:ext>
            </a:extLst>
          </p:cNvPr>
          <p:cNvSpPr txBox="1"/>
          <p:nvPr/>
        </p:nvSpPr>
        <p:spPr>
          <a:xfrm>
            <a:off x="9099698" y="3429000"/>
            <a:ext cx="2307343" cy="1077218"/>
          </a:xfrm>
          <a:prstGeom prst="rect">
            <a:avLst/>
          </a:prstGeom>
          <a:noFill/>
        </p:spPr>
        <p:txBody>
          <a:bodyPr wrap="square" rtlCol="0">
            <a:spAutoFit/>
          </a:bodyPr>
          <a:lstStyle/>
          <a:p>
            <a:pPr algn="ctr"/>
            <a:r>
              <a:rPr lang="en-US" sz="3200" b="1" dirty="0"/>
              <a:t>1.2 million members</a:t>
            </a:r>
          </a:p>
        </p:txBody>
      </p:sp>
      <p:sp>
        <p:nvSpPr>
          <p:cNvPr id="14" name="TextBox 13">
            <a:extLst>
              <a:ext uri="{FF2B5EF4-FFF2-40B4-BE49-F238E27FC236}">
                <a16:creationId xmlns:a16="http://schemas.microsoft.com/office/drawing/2014/main" id="{6E91F3CB-CF6D-7AE2-7E99-9F20041E3F65}"/>
              </a:ext>
            </a:extLst>
          </p:cNvPr>
          <p:cNvSpPr txBox="1"/>
          <p:nvPr/>
        </p:nvSpPr>
        <p:spPr>
          <a:xfrm>
            <a:off x="1405779" y="1755101"/>
            <a:ext cx="2307343" cy="1077218"/>
          </a:xfrm>
          <a:prstGeom prst="rect">
            <a:avLst/>
          </a:prstGeom>
          <a:noFill/>
        </p:spPr>
        <p:txBody>
          <a:bodyPr wrap="square" rtlCol="0">
            <a:spAutoFit/>
          </a:bodyPr>
          <a:lstStyle/>
          <a:p>
            <a:pPr algn="ctr"/>
            <a:r>
              <a:rPr lang="en-US" sz="3200" b="1" dirty="0"/>
              <a:t>People of Action</a:t>
            </a:r>
          </a:p>
        </p:txBody>
      </p:sp>
      <p:sp>
        <p:nvSpPr>
          <p:cNvPr id="21" name="TextBox 20">
            <a:extLst>
              <a:ext uri="{FF2B5EF4-FFF2-40B4-BE49-F238E27FC236}">
                <a16:creationId xmlns:a16="http://schemas.microsoft.com/office/drawing/2014/main" id="{7EC46DF0-CCDD-CAEB-61EE-C6A84CA15601}"/>
              </a:ext>
            </a:extLst>
          </p:cNvPr>
          <p:cNvSpPr txBox="1"/>
          <p:nvPr/>
        </p:nvSpPr>
        <p:spPr>
          <a:xfrm>
            <a:off x="158036" y="4910315"/>
            <a:ext cx="2307343" cy="1477328"/>
          </a:xfrm>
          <a:prstGeom prst="rect">
            <a:avLst/>
          </a:prstGeom>
          <a:noFill/>
        </p:spPr>
        <p:txBody>
          <a:bodyPr wrap="square" rtlCol="0">
            <a:spAutoFit/>
          </a:bodyPr>
          <a:lstStyle/>
          <a:p>
            <a:pPr algn="ctr"/>
            <a:r>
              <a:rPr lang="en-US" sz="3000" b="1" dirty="0"/>
              <a:t>Visibility and promotion</a:t>
            </a:r>
          </a:p>
        </p:txBody>
      </p:sp>
      <p:cxnSp>
        <p:nvCxnSpPr>
          <p:cNvPr id="23" name="Straight Connector 22">
            <a:extLst>
              <a:ext uri="{FF2B5EF4-FFF2-40B4-BE49-F238E27FC236}">
                <a16:creationId xmlns:a16="http://schemas.microsoft.com/office/drawing/2014/main" id="{B7BE4587-5EDB-7A23-3146-AB37FAB06DC0}"/>
              </a:ext>
            </a:extLst>
          </p:cNvPr>
          <p:cNvCxnSpPr/>
          <p:nvPr/>
        </p:nvCxnSpPr>
        <p:spPr>
          <a:xfrm>
            <a:off x="8571819" y="3967609"/>
            <a:ext cx="70996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F33D0620-6580-EFB2-88E8-FE9196A82A91}"/>
              </a:ext>
            </a:extLst>
          </p:cNvPr>
          <p:cNvCxnSpPr/>
          <p:nvPr/>
        </p:nvCxnSpPr>
        <p:spPr>
          <a:xfrm>
            <a:off x="3653728" y="2065741"/>
            <a:ext cx="70996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F067E42A-A48C-859D-DA36-AAA680CE6ACF}"/>
              </a:ext>
            </a:extLst>
          </p:cNvPr>
          <p:cNvCxnSpPr>
            <a:cxnSpLocks/>
          </p:cNvCxnSpPr>
          <p:nvPr/>
        </p:nvCxnSpPr>
        <p:spPr>
          <a:xfrm>
            <a:off x="1855711" y="5648979"/>
            <a:ext cx="1445799"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63738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2B7C99-BB02-0514-758A-26F73836D8AC}"/>
              </a:ext>
            </a:extLst>
          </p:cNvPr>
          <p:cNvSpPr>
            <a:spLocks noGrp="1"/>
          </p:cNvSpPr>
          <p:nvPr>
            <p:ph type="body" sz="quarter" idx="14"/>
          </p:nvPr>
        </p:nvSpPr>
        <p:spPr>
          <a:xfrm>
            <a:off x="406401" y="941953"/>
            <a:ext cx="5265737" cy="1135062"/>
          </a:xfrm>
        </p:spPr>
        <p:txBody>
          <a:bodyPr/>
          <a:lstStyle/>
          <a:p>
            <a:r>
              <a:rPr lang="en-US" sz="4000" dirty="0"/>
              <a:t>People of action messaging resonates</a:t>
            </a:r>
          </a:p>
        </p:txBody>
      </p:sp>
      <p:sp>
        <p:nvSpPr>
          <p:cNvPr id="4" name="Subtitle 3">
            <a:extLst>
              <a:ext uri="{FF2B5EF4-FFF2-40B4-BE49-F238E27FC236}">
                <a16:creationId xmlns:a16="http://schemas.microsoft.com/office/drawing/2014/main" id="{E04833E2-FD31-BD65-60BC-330D0880A8DB}"/>
              </a:ext>
            </a:extLst>
          </p:cNvPr>
          <p:cNvSpPr>
            <a:spLocks noGrp="1"/>
          </p:cNvSpPr>
          <p:nvPr>
            <p:ph type="subTitle" idx="1"/>
          </p:nvPr>
        </p:nvSpPr>
        <p:spPr>
          <a:xfrm>
            <a:off x="406400" y="2743406"/>
            <a:ext cx="4986867" cy="3425681"/>
          </a:xfrm>
        </p:spPr>
        <p:txBody>
          <a:bodyPr>
            <a:normAutofit lnSpcReduction="10000"/>
          </a:bodyPr>
          <a:lstStyle/>
          <a:p>
            <a:pPr marL="342900" indent="-342900">
              <a:lnSpc>
                <a:spcPct val="100000"/>
              </a:lnSpc>
              <a:spcAft>
                <a:spcPts val="1200"/>
              </a:spcAft>
              <a:buFont typeface="Arial" panose="020B0604020202020204" pitchFamily="34" charset="0"/>
              <a:buChar char="•"/>
            </a:pPr>
            <a:r>
              <a:rPr lang="en-US" dirty="0"/>
              <a:t>87% of those aware of Rotary had a </a:t>
            </a:r>
            <a:r>
              <a:rPr lang="en-US" b="1" dirty="0">
                <a:solidFill>
                  <a:schemeClr val="accent1">
                    <a:lumMod val="60000"/>
                    <a:lumOff val="40000"/>
                  </a:schemeClr>
                </a:solidFill>
              </a:rPr>
              <a:t>positive opinion of the phrase</a:t>
            </a:r>
          </a:p>
          <a:p>
            <a:pPr marL="342900" indent="-342900">
              <a:lnSpc>
                <a:spcPct val="100000"/>
              </a:lnSpc>
              <a:spcAft>
                <a:spcPts val="1200"/>
              </a:spcAft>
              <a:buFont typeface="Arial" panose="020B0604020202020204" pitchFamily="34" charset="0"/>
              <a:buChar char="•"/>
            </a:pPr>
            <a:r>
              <a:rPr lang="en-US" dirty="0"/>
              <a:t>91% of those agreed that </a:t>
            </a:r>
            <a:r>
              <a:rPr lang="en-US" b="1" dirty="0">
                <a:solidFill>
                  <a:schemeClr val="accent1">
                    <a:lumMod val="60000"/>
                    <a:lumOff val="40000"/>
                  </a:schemeClr>
                </a:solidFill>
              </a:rPr>
              <a:t>People of Action is a good descriptor </a:t>
            </a:r>
            <a:r>
              <a:rPr lang="en-US" dirty="0"/>
              <a:t>of Rotary</a:t>
            </a:r>
          </a:p>
          <a:p>
            <a:pPr marL="342900" indent="-342900">
              <a:lnSpc>
                <a:spcPct val="100000"/>
              </a:lnSpc>
              <a:spcAft>
                <a:spcPts val="1200"/>
              </a:spcAft>
              <a:buFont typeface="Arial" panose="020B0604020202020204" pitchFamily="34" charset="0"/>
              <a:buChar char="•"/>
            </a:pPr>
            <a:r>
              <a:rPr lang="en-US" b="1" dirty="0">
                <a:solidFill>
                  <a:schemeClr val="accent1">
                    <a:lumMod val="60000"/>
                    <a:lumOff val="40000"/>
                  </a:schemeClr>
                </a:solidFill>
              </a:rPr>
              <a:t>Opinions of Rotary increased 8% </a:t>
            </a:r>
            <a:r>
              <a:rPr lang="en-US" dirty="0"/>
              <a:t>on average in all countries after exposure to People of Action messaging and/or imagery</a:t>
            </a:r>
          </a:p>
        </p:txBody>
      </p:sp>
      <p:sp>
        <p:nvSpPr>
          <p:cNvPr id="5" name="Slide Number Placeholder 4">
            <a:extLst>
              <a:ext uri="{FF2B5EF4-FFF2-40B4-BE49-F238E27FC236}">
                <a16:creationId xmlns:a16="http://schemas.microsoft.com/office/drawing/2014/main" id="{0C42D964-C2F2-2B6C-E12D-FC24C745B2EC}"/>
              </a:ext>
            </a:extLst>
          </p:cNvPr>
          <p:cNvSpPr>
            <a:spLocks noGrp="1"/>
          </p:cNvSpPr>
          <p:nvPr>
            <p:ph type="sldNum" sz="quarter" idx="12"/>
          </p:nvPr>
        </p:nvSpPr>
        <p:spPr/>
        <p:txBody>
          <a:bodyPr/>
          <a:lstStyle/>
          <a:p>
            <a:fld id="{97A94E25-127B-4C48-AF96-44BA7B823777}" type="slidenum">
              <a:rPr lang="en-US" smtClean="0"/>
              <a:pPr/>
              <a:t>7</a:t>
            </a:fld>
            <a:endParaRPr lang="en-US"/>
          </a:p>
        </p:txBody>
      </p:sp>
      <p:sp>
        <p:nvSpPr>
          <p:cNvPr id="6" name="TextBox 5">
            <a:extLst>
              <a:ext uri="{FF2B5EF4-FFF2-40B4-BE49-F238E27FC236}">
                <a16:creationId xmlns:a16="http://schemas.microsoft.com/office/drawing/2014/main" id="{DBDDAD46-3ED8-AE9E-E3F5-27943D93954D}"/>
              </a:ext>
            </a:extLst>
          </p:cNvPr>
          <p:cNvSpPr txBox="1"/>
          <p:nvPr/>
        </p:nvSpPr>
        <p:spPr>
          <a:xfrm>
            <a:off x="0" y="6611779"/>
            <a:ext cx="3614044" cy="246221"/>
          </a:xfrm>
          <a:prstGeom prst="rect">
            <a:avLst/>
          </a:prstGeom>
          <a:noFill/>
        </p:spPr>
        <p:txBody>
          <a:bodyPr wrap="square">
            <a:spAutoFit/>
          </a:bodyPr>
          <a:lstStyle/>
          <a:p>
            <a:r>
              <a:rPr lang="en-US" sz="1000" b="1" dirty="0">
                <a:solidFill>
                  <a:schemeClr val="bg2">
                    <a:lumMod val="75000"/>
                  </a:schemeClr>
                </a:solidFill>
              </a:rPr>
              <a:t>Source: </a:t>
            </a:r>
            <a:r>
              <a:rPr lang="en-US" sz="1000" dirty="0">
                <a:solidFill>
                  <a:schemeClr val="bg2">
                    <a:lumMod val="75000"/>
                  </a:schemeClr>
                </a:solidFill>
              </a:rPr>
              <a:t>Rotary POA global message testing 2021</a:t>
            </a:r>
          </a:p>
        </p:txBody>
      </p:sp>
      <p:pic>
        <p:nvPicPr>
          <p:cNvPr id="15" name="Picture Placeholder 14" descr="A person and person at a fruit stand&#10;&#10;Description automatically generated">
            <a:extLst>
              <a:ext uri="{FF2B5EF4-FFF2-40B4-BE49-F238E27FC236}">
                <a16:creationId xmlns:a16="http://schemas.microsoft.com/office/drawing/2014/main" id="{6063BF47-3234-43CA-518D-27AF97394D86}"/>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2343" b="2343"/>
          <a:stretch>
            <a:fillRect/>
          </a:stretch>
        </p:blipFill>
        <p:spPr/>
      </p:pic>
    </p:spTree>
    <p:extLst>
      <p:ext uri="{BB962C8B-B14F-4D97-AF65-F5344CB8AC3E}">
        <p14:creationId xmlns:p14="http://schemas.microsoft.com/office/powerpoint/2010/main" val="1407746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CA9FC7AA-77A0-42FF-BF94-CFBD4F63E7E3}"/>
              </a:ext>
            </a:extLst>
          </p:cNvPr>
          <p:cNvSpPr>
            <a:spLocks noGrp="1"/>
          </p:cNvSpPr>
          <p:nvPr>
            <p:ph type="body" sz="quarter" idx="16"/>
          </p:nvPr>
        </p:nvSpPr>
        <p:spPr>
          <a:xfrm>
            <a:off x="6096001" y="0"/>
            <a:ext cx="6096000" cy="6858000"/>
          </a:xfrm>
          <a:solidFill>
            <a:srgbClr val="01B4E7"/>
          </a:solidFill>
        </p:spPr>
        <p:txBody>
          <a:bodyPr/>
          <a:lstStyle/>
          <a:p>
            <a:r>
              <a:rPr lang="en-US" dirty="0"/>
              <a:t>subhead</a:t>
            </a:r>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a:xfrm>
            <a:off x="6821621" y="115570"/>
            <a:ext cx="4644759" cy="4744662"/>
          </a:xfrm>
        </p:spPr>
        <p:txBody>
          <a:bodyPr/>
          <a:lstStyle/>
          <a:p>
            <a:pPr fontAlgn="base"/>
            <a:r>
              <a:rPr lang="en-US" sz="4000" dirty="0"/>
              <a:t>But…</a:t>
            </a:r>
          </a:p>
          <a:p>
            <a:pPr fontAlgn="base"/>
            <a:r>
              <a:rPr lang="en-US" sz="3400" b="0" i="1" cap="none" dirty="0"/>
              <a:t>people of Action is more than an advertising campaign</a:t>
            </a:r>
            <a:r>
              <a:rPr lang="en-US" sz="3600" b="0" i="1" cap="none" dirty="0"/>
              <a:t>​</a:t>
            </a:r>
          </a:p>
          <a:p>
            <a:pPr fontAlgn="base"/>
            <a:r>
              <a:rPr lang="en-US" sz="4000" b="0" dirty="0"/>
              <a:t>​</a:t>
            </a:r>
            <a:endParaRPr lang="en-US" sz="3600" b="0" dirty="0"/>
          </a:p>
          <a:p>
            <a:pPr fontAlgn="base">
              <a:lnSpc>
                <a:spcPct val="100000"/>
              </a:lnSpc>
              <a:spcAft>
                <a:spcPts val="1200"/>
              </a:spcAft>
            </a:pPr>
            <a:r>
              <a:rPr lang="en-US" sz="3600" dirty="0"/>
              <a:t>It’s who we are and what we do</a:t>
            </a:r>
          </a:p>
        </p:txBody>
      </p:sp>
      <p:sp>
        <p:nvSpPr>
          <p:cNvPr id="6" name="Slide Number Placeholder 5">
            <a:extLst>
              <a:ext uri="{FF2B5EF4-FFF2-40B4-BE49-F238E27FC236}">
                <a16:creationId xmlns:a16="http://schemas.microsoft.com/office/drawing/2014/main" id="{FD6E5075-0151-4976-AD23-641993172150}"/>
              </a:ext>
            </a:extLst>
          </p:cNvPr>
          <p:cNvSpPr>
            <a:spLocks noGrp="1"/>
          </p:cNvSpPr>
          <p:nvPr>
            <p:ph type="sldNum" sz="quarter" idx="12"/>
          </p:nvPr>
        </p:nvSpPr>
        <p:spPr/>
        <p:txBody>
          <a:bodyPr/>
          <a:lstStyle/>
          <a:p>
            <a:fld id="{97A94E25-127B-4C48-AF96-44BA7B823777}" type="slidenum">
              <a:rPr lang="en-US" smtClean="0"/>
              <a:pPr/>
              <a:t>8</a:t>
            </a:fld>
            <a:endParaRPr lang="en-US"/>
          </a:p>
        </p:txBody>
      </p:sp>
      <p:pic>
        <p:nvPicPr>
          <p:cNvPr id="2050" name="Picture 2">
            <a:extLst>
              <a:ext uri="{FF2B5EF4-FFF2-40B4-BE49-F238E27FC236}">
                <a16:creationId xmlns:a16="http://schemas.microsoft.com/office/drawing/2014/main" id="{98445198-C241-F2A8-7567-7640FB5174E4}"/>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0370" r="2037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7EB140F-732E-B659-3637-7AD281F0D1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3467" y="5730595"/>
            <a:ext cx="4301067" cy="887419"/>
          </a:xfrm>
          <a:prstGeom prst="rect">
            <a:avLst/>
          </a:prstGeom>
        </p:spPr>
      </p:pic>
    </p:spTree>
    <p:extLst>
      <p:ext uri="{BB962C8B-B14F-4D97-AF65-F5344CB8AC3E}">
        <p14:creationId xmlns:p14="http://schemas.microsoft.com/office/powerpoint/2010/main" val="45497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254000" y="993458"/>
            <a:ext cx="4978400" cy="1135062"/>
          </a:xfrm>
        </p:spPr>
        <p:txBody>
          <a:bodyPr/>
          <a:lstStyle/>
          <a:p>
            <a:pPr lvl="0"/>
            <a:r>
              <a:rPr lang="en-US" dirty="0"/>
              <a:t>People of action stories</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9</a:t>
            </a:fld>
            <a:endParaRPr lang="en-US"/>
          </a:p>
        </p:txBody>
      </p:sp>
      <p:graphicFrame>
        <p:nvGraphicFramePr>
          <p:cNvPr id="1031" name="Text Placeholder 25">
            <a:extLst>
              <a:ext uri="{FF2B5EF4-FFF2-40B4-BE49-F238E27FC236}">
                <a16:creationId xmlns:a16="http://schemas.microsoft.com/office/drawing/2014/main" id="{C8886979-DEF7-DB87-3888-25B6678245B5}"/>
              </a:ext>
            </a:extLst>
          </p:cNvPr>
          <p:cNvGraphicFramePr/>
          <p:nvPr>
            <p:extLst>
              <p:ext uri="{D42A27DB-BD31-4B8C-83A1-F6EECF244321}">
                <p14:modId xmlns:p14="http://schemas.microsoft.com/office/powerpoint/2010/main" val="447879790"/>
              </p:ext>
            </p:extLst>
          </p:nvPr>
        </p:nvGraphicFramePr>
        <p:xfrm>
          <a:off x="254000" y="2299017"/>
          <a:ext cx="5445760" cy="4153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9CA82C56-5A04-781A-E75A-A33C870785EA}"/>
              </a:ext>
            </a:extLst>
          </p:cNvPr>
          <p:cNvPicPr>
            <a:picLocks noChangeAspect="1"/>
          </p:cNvPicPr>
          <p:nvPr/>
        </p:nvPicPr>
        <p:blipFill>
          <a:blip r:embed="rId8"/>
          <a:stretch>
            <a:fillRect/>
          </a:stretch>
        </p:blipFill>
        <p:spPr>
          <a:xfrm>
            <a:off x="6096000" y="0"/>
            <a:ext cx="6448425" cy="6898315"/>
          </a:xfrm>
          <a:prstGeom prst="rect">
            <a:avLst/>
          </a:prstGeom>
        </p:spPr>
      </p:pic>
    </p:spTree>
    <p:extLst>
      <p:ext uri="{BB962C8B-B14F-4D97-AF65-F5344CB8AC3E}">
        <p14:creationId xmlns:p14="http://schemas.microsoft.com/office/powerpoint/2010/main" val="192158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4A2C4A0956ED44BF51BCC210E1A6CE" ma:contentTypeVersion="13" ma:contentTypeDescription="Create a new document." ma:contentTypeScope="" ma:versionID="6dc40fa6b8842d154528a9dce57f9686">
  <xsd:schema xmlns:xsd="http://www.w3.org/2001/XMLSchema" xmlns:xs="http://www.w3.org/2001/XMLSchema" xmlns:p="http://schemas.microsoft.com/office/2006/metadata/properties" xmlns:ns3="1e88bde8-f245-446c-a1c3-8e24e75971fa" xmlns:ns4="1ff2442c-8f4c-4508-be1e-38e1d97135e9" targetNamespace="http://schemas.microsoft.com/office/2006/metadata/properties" ma:root="true" ma:fieldsID="47577ce1a8dfa8bd7dbf34d8fdd2b71d" ns3:_="" ns4:_="">
    <xsd:import namespace="1e88bde8-f245-446c-a1c3-8e24e75971fa"/>
    <xsd:import namespace="1ff2442c-8f4c-4508-be1e-38e1d97135e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88bde8-f245-446c-a1c3-8e24e75971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f2442c-8f4c-4508-be1e-38e1d97135e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D2427C-728B-4C63-87D2-30BB2F459917}">
  <ds:schemaRefs>
    <ds:schemaRef ds:uri="http://schemas.microsoft.com/sharepoint/v3/contenttype/forms"/>
  </ds:schemaRefs>
</ds:datastoreItem>
</file>

<file path=customXml/itemProps2.xml><?xml version="1.0" encoding="utf-8"?>
<ds:datastoreItem xmlns:ds="http://schemas.openxmlformats.org/officeDocument/2006/customXml" ds:itemID="{073FF533-406E-48B2-8E26-4D9030EF74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88bde8-f245-446c-a1c3-8e24e75971fa"/>
    <ds:schemaRef ds:uri="1ff2442c-8f4c-4508-be1e-38e1d97135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907746-948B-431F-9FEC-993A4876518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e88bde8-f245-446c-a1c3-8e24e75971fa"/>
    <ds:schemaRef ds:uri="1ff2442c-8f4c-4508-be1e-38e1d97135e9"/>
    <ds:schemaRef ds:uri="http://www.w3.org/XML/1998/namespace"/>
    <ds:schemaRef ds:uri="http://purl.org/dc/dcmitype/"/>
  </ds:schemaRefs>
</ds:datastoreItem>
</file>

<file path=docMetadata/LabelInfo.xml><?xml version="1.0" encoding="utf-8"?>
<clbl:labelList xmlns:clbl="http://schemas.microsoft.com/office/2020/mipLabelMetadata">
  <clbl:label id="{67b4e043-0afd-4afb-8b94-bf96370c8e7f}" enabled="0" method="" siteId="{67b4e043-0afd-4afb-8b94-bf96370c8e7f}" removed="1"/>
</clbl:labelList>
</file>

<file path=docProps/app.xml><?xml version="1.0" encoding="utf-8"?>
<Properties xmlns="http://schemas.openxmlformats.org/officeDocument/2006/extended-properties" xmlns:vt="http://schemas.openxmlformats.org/officeDocument/2006/docPropsVTypes">
  <Template/>
  <TotalTime>20179</TotalTime>
  <Words>752</Words>
  <Application>Microsoft Office PowerPoint</Application>
  <PresentationFormat>Widescreen</PresentationFormat>
  <Paragraphs>94</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Strategies to expand our reach</vt:lpstr>
      <vt:lpstr>PowerPoint Presentation</vt:lpstr>
      <vt:lpstr>PowerPoint Presentation</vt:lpstr>
      <vt:lpstr>PowerPoint Presentation</vt:lpstr>
      <vt:lpstr>Ways to Promote Rotary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Naomi Masuno</cp:lastModifiedBy>
  <cp:revision>156</cp:revision>
  <cp:lastPrinted>2019-12-04T20:41:25Z</cp:lastPrinted>
  <dcterms:created xsi:type="dcterms:W3CDTF">2019-11-18T03:22:22Z</dcterms:created>
  <dcterms:modified xsi:type="dcterms:W3CDTF">2025-01-13T19:58:18Z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0x0101009E4A2C4A0956ED44BF51BCC210E1A6CE</vt:lpwstr>
  </property>
</Properties>
</file>